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0" r:id="rId4"/>
    <p:sldMasterId id="2147483674" r:id="rId5"/>
    <p:sldMasterId id="2147483650" r:id="rId6"/>
    <p:sldMasterId id="2147483660" r:id="rId7"/>
    <p:sldMasterId id="2147483693" r:id="rId8"/>
  </p:sldMasterIdLst>
  <p:notesMasterIdLst>
    <p:notesMasterId r:id="rId24"/>
  </p:notesMasterIdLst>
  <p:handoutMasterIdLst>
    <p:handoutMasterId r:id="rId25"/>
  </p:handoutMasterIdLst>
  <p:sldIdLst>
    <p:sldId id="256" r:id="rId9"/>
    <p:sldId id="275" r:id="rId10"/>
    <p:sldId id="4168" r:id="rId11"/>
    <p:sldId id="268" r:id="rId12"/>
    <p:sldId id="2088197813" r:id="rId13"/>
    <p:sldId id="269" r:id="rId14"/>
    <p:sldId id="272" r:id="rId15"/>
    <p:sldId id="4174" r:id="rId16"/>
    <p:sldId id="2088197814" r:id="rId17"/>
    <p:sldId id="2088197815" r:id="rId18"/>
    <p:sldId id="2088197816" r:id="rId19"/>
    <p:sldId id="277" r:id="rId20"/>
    <p:sldId id="267" r:id="rId21"/>
    <p:sldId id="289" r:id="rId22"/>
    <p:sldId id="261" r:id="rId23"/>
  </p:sldIdLst>
  <p:sldSz cx="9144000" cy="6858000" type="screen4x3"/>
  <p:notesSz cx="7011988" cy="9297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C3C1"/>
    <a:srgbClr val="006699"/>
    <a:srgbClr val="22B7A2"/>
    <a:srgbClr val="0A3388"/>
    <a:srgbClr val="10184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D98711-30B2-4CA6-8803-050397247A06}" v="11" dt="2026-09-21T14:02:51.6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8"/>
  </p:normalViewPr>
  <p:slideViewPr>
    <p:cSldViewPr snapToGrid="0" snapToObjects="1">
      <p:cViewPr varScale="1">
        <p:scale>
          <a:sx n="108" d="100"/>
          <a:sy n="108" d="100"/>
        </p:scale>
        <p:origin x="975" y="5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86" d="100"/>
          <a:sy n="86" d="100"/>
        </p:scale>
        <p:origin x="3056"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sey Brown" userId="e6a56e41-cc30-4d0c-abf2-92c2d16bddfd" providerId="ADAL" clId="{D41F257C-AA0F-4FC3-BF7D-5CD7577F9FAE}"/>
    <pc:docChg chg="undo custSel addSld delSld modSld">
      <pc:chgData name="Kelsey Brown" userId="e6a56e41-cc30-4d0c-abf2-92c2d16bddfd" providerId="ADAL" clId="{D41F257C-AA0F-4FC3-BF7D-5CD7577F9FAE}" dt="2026-09-22T13:57:07.743" v="982" actId="20577"/>
      <pc:docMkLst>
        <pc:docMk/>
      </pc:docMkLst>
      <pc:sldChg chg="modSp add mod modNotesTx">
        <pc:chgData name="Kelsey Brown" userId="e6a56e41-cc30-4d0c-abf2-92c2d16bddfd" providerId="ADAL" clId="{D41F257C-AA0F-4FC3-BF7D-5CD7577F9FAE}" dt="2026-09-21T14:02:37.222" v="956" actId="20577"/>
        <pc:sldMkLst>
          <pc:docMk/>
          <pc:sldMk cId="3800580444" sldId="267"/>
        </pc:sldMkLst>
        <pc:spChg chg="mod">
          <ac:chgData name="Kelsey Brown" userId="e6a56e41-cc30-4d0c-abf2-92c2d16bddfd" providerId="ADAL" clId="{D41F257C-AA0F-4FC3-BF7D-5CD7577F9FAE}" dt="2026-09-21T14:02:37.222" v="956" actId="20577"/>
          <ac:spMkLst>
            <pc:docMk/>
            <pc:sldMk cId="3800580444" sldId="267"/>
            <ac:spMk id="4" creationId="{E4525630-E93C-BDED-5E86-F70276D3BF24}"/>
          </ac:spMkLst>
        </pc:spChg>
        <pc:spChg chg="mod">
          <ac:chgData name="Kelsey Brown" userId="e6a56e41-cc30-4d0c-abf2-92c2d16bddfd" providerId="ADAL" clId="{D41F257C-AA0F-4FC3-BF7D-5CD7577F9FAE}" dt="2026-09-21T14:02:31.736" v="938"/>
          <ac:spMkLst>
            <pc:docMk/>
            <pc:sldMk cId="3800580444" sldId="267"/>
            <ac:spMk id="5" creationId="{B976DB83-C6BE-6F22-D497-3861CE1653A1}"/>
          </ac:spMkLst>
        </pc:spChg>
      </pc:sldChg>
      <pc:sldChg chg="modSp mod">
        <pc:chgData name="Kelsey Brown" userId="e6a56e41-cc30-4d0c-abf2-92c2d16bddfd" providerId="ADAL" clId="{D41F257C-AA0F-4FC3-BF7D-5CD7577F9FAE}" dt="2026-09-21T13:51:43.730" v="377" actId="20577"/>
        <pc:sldMkLst>
          <pc:docMk/>
          <pc:sldMk cId="2613754094" sldId="268"/>
        </pc:sldMkLst>
        <pc:spChg chg="mod">
          <ac:chgData name="Kelsey Brown" userId="e6a56e41-cc30-4d0c-abf2-92c2d16bddfd" providerId="ADAL" clId="{D41F257C-AA0F-4FC3-BF7D-5CD7577F9FAE}" dt="2026-09-21T13:51:43.730" v="377" actId="20577"/>
          <ac:spMkLst>
            <pc:docMk/>
            <pc:sldMk cId="2613754094" sldId="268"/>
            <ac:spMk id="3" creationId="{00000000-0000-0000-0000-000000000000}"/>
          </ac:spMkLst>
        </pc:spChg>
      </pc:sldChg>
      <pc:sldChg chg="del">
        <pc:chgData name="Kelsey Brown" userId="e6a56e41-cc30-4d0c-abf2-92c2d16bddfd" providerId="ADAL" clId="{D41F257C-AA0F-4FC3-BF7D-5CD7577F9FAE}" dt="2026-09-21T13:52:19.948" v="378" actId="2696"/>
        <pc:sldMkLst>
          <pc:docMk/>
          <pc:sldMk cId="3870454742" sldId="270"/>
        </pc:sldMkLst>
      </pc:sldChg>
      <pc:sldChg chg="modNotesTx">
        <pc:chgData name="Kelsey Brown" userId="e6a56e41-cc30-4d0c-abf2-92c2d16bddfd" providerId="ADAL" clId="{D41F257C-AA0F-4FC3-BF7D-5CD7577F9FAE}" dt="2026-09-21T13:53:03.307" v="467" actId="20577"/>
        <pc:sldMkLst>
          <pc:docMk/>
          <pc:sldMk cId="1261195353" sldId="272"/>
        </pc:sldMkLst>
      </pc:sldChg>
      <pc:sldChg chg="modNotesTx">
        <pc:chgData name="Kelsey Brown" userId="e6a56e41-cc30-4d0c-abf2-92c2d16bddfd" providerId="ADAL" clId="{D41F257C-AA0F-4FC3-BF7D-5CD7577F9FAE}" dt="2026-09-21T13:30:30.442" v="268" actId="20577"/>
        <pc:sldMkLst>
          <pc:docMk/>
          <pc:sldMk cId="0" sldId="275"/>
        </pc:sldMkLst>
      </pc:sldChg>
      <pc:sldChg chg="modSp add mod modShow modNotesTx">
        <pc:chgData name="Kelsey Brown" userId="e6a56e41-cc30-4d0c-abf2-92c2d16bddfd" providerId="ADAL" clId="{D41F257C-AA0F-4FC3-BF7D-5CD7577F9FAE}" dt="2026-09-21T14:02:27.903" v="937" actId="20577"/>
        <pc:sldMkLst>
          <pc:docMk/>
          <pc:sldMk cId="2841694572" sldId="277"/>
        </pc:sldMkLst>
        <pc:spChg chg="mod">
          <ac:chgData name="Kelsey Brown" userId="e6a56e41-cc30-4d0c-abf2-92c2d16bddfd" providerId="ADAL" clId="{D41F257C-AA0F-4FC3-BF7D-5CD7577F9FAE}" dt="2026-09-21T14:02:27.903" v="937" actId="20577"/>
          <ac:spMkLst>
            <pc:docMk/>
            <pc:sldMk cId="2841694572" sldId="277"/>
            <ac:spMk id="4" creationId="{8E495D21-63E8-EA8E-6BF2-470E3E645122}"/>
          </ac:spMkLst>
        </pc:spChg>
        <pc:spChg chg="mod">
          <ac:chgData name="Kelsey Brown" userId="e6a56e41-cc30-4d0c-abf2-92c2d16bddfd" providerId="ADAL" clId="{D41F257C-AA0F-4FC3-BF7D-5CD7577F9FAE}" dt="2026-09-21T14:02:21.823" v="917"/>
          <ac:spMkLst>
            <pc:docMk/>
            <pc:sldMk cId="2841694572" sldId="277"/>
            <ac:spMk id="5" creationId="{13BD60E4-1809-B244-F34A-B66BD422C2A4}"/>
          </ac:spMkLst>
        </pc:spChg>
        <pc:picChg chg="mod">
          <ac:chgData name="Kelsey Brown" userId="e6a56e41-cc30-4d0c-abf2-92c2d16bddfd" providerId="ADAL" clId="{D41F257C-AA0F-4FC3-BF7D-5CD7577F9FAE}" dt="2026-09-21T13:54:01.668" v="468" actId="1076"/>
          <ac:picMkLst>
            <pc:docMk/>
            <pc:sldMk cId="2841694572" sldId="277"/>
            <ac:picMk id="9" creationId="{F21626F7-00ED-EB27-1B4E-2D069345564B}"/>
          </ac:picMkLst>
        </pc:picChg>
      </pc:sldChg>
      <pc:sldChg chg="modSp add mod">
        <pc:chgData name="Kelsey Brown" userId="e6a56e41-cc30-4d0c-abf2-92c2d16bddfd" providerId="ADAL" clId="{D41F257C-AA0F-4FC3-BF7D-5CD7577F9FAE}" dt="2026-09-21T14:02:56.559" v="976" actId="20577"/>
        <pc:sldMkLst>
          <pc:docMk/>
          <pc:sldMk cId="2228786253" sldId="289"/>
        </pc:sldMkLst>
        <pc:spChg chg="mod">
          <ac:chgData name="Kelsey Brown" userId="e6a56e41-cc30-4d0c-abf2-92c2d16bddfd" providerId="ADAL" clId="{D41F257C-AA0F-4FC3-BF7D-5CD7577F9FAE}" dt="2026-09-21T14:02:56.559" v="976" actId="20577"/>
          <ac:spMkLst>
            <pc:docMk/>
            <pc:sldMk cId="2228786253" sldId="289"/>
            <ac:spMk id="4" creationId="{9907F851-06D7-8189-9E96-E9CB5D550051}"/>
          </ac:spMkLst>
        </pc:spChg>
        <pc:spChg chg="mod">
          <ac:chgData name="Kelsey Brown" userId="e6a56e41-cc30-4d0c-abf2-92c2d16bddfd" providerId="ADAL" clId="{D41F257C-AA0F-4FC3-BF7D-5CD7577F9FAE}" dt="2026-09-21T14:02:51.655" v="958"/>
          <ac:spMkLst>
            <pc:docMk/>
            <pc:sldMk cId="2228786253" sldId="289"/>
            <ac:spMk id="5" creationId="{ECD16098-EE7E-D3B6-3B82-7F2721654A01}"/>
          </ac:spMkLst>
        </pc:spChg>
      </pc:sldChg>
      <pc:sldChg chg="modSp mod">
        <pc:chgData name="Kelsey Brown" userId="e6a56e41-cc30-4d0c-abf2-92c2d16bddfd" providerId="ADAL" clId="{D41F257C-AA0F-4FC3-BF7D-5CD7577F9FAE}" dt="2026-09-22T13:57:07.743" v="982" actId="20577"/>
        <pc:sldMkLst>
          <pc:docMk/>
          <pc:sldMk cId="3062181913" sldId="2088197814"/>
        </pc:sldMkLst>
        <pc:spChg chg="mod">
          <ac:chgData name="Kelsey Brown" userId="e6a56e41-cc30-4d0c-abf2-92c2d16bddfd" providerId="ADAL" clId="{D41F257C-AA0F-4FC3-BF7D-5CD7577F9FAE}" dt="2026-09-22T13:57:07.743" v="982" actId="20577"/>
          <ac:spMkLst>
            <pc:docMk/>
            <pc:sldMk cId="3062181913" sldId="2088197814"/>
            <ac:spMk id="6" creationId="{0931B699-33A9-5951-A571-A5146254164B}"/>
          </ac:spMkLst>
        </pc:spChg>
      </pc:sldChg>
      <pc:sldChg chg="modSp add mod">
        <pc:chgData name="Kelsey Brown" userId="e6a56e41-cc30-4d0c-abf2-92c2d16bddfd" providerId="ADAL" clId="{D41F257C-AA0F-4FC3-BF7D-5CD7577F9FAE}" dt="2026-09-21T14:02:17.382" v="916" actId="20577"/>
        <pc:sldMkLst>
          <pc:docMk/>
          <pc:sldMk cId="4151812025" sldId="2088197816"/>
        </pc:sldMkLst>
        <pc:spChg chg="mod">
          <ac:chgData name="Kelsey Brown" userId="e6a56e41-cc30-4d0c-abf2-92c2d16bddfd" providerId="ADAL" clId="{D41F257C-AA0F-4FC3-BF7D-5CD7577F9FAE}" dt="2026-09-21T14:02:17.382" v="916" actId="20577"/>
          <ac:spMkLst>
            <pc:docMk/>
            <pc:sldMk cId="4151812025" sldId="2088197816"/>
            <ac:spMk id="3" creationId="{AB8A72A9-7264-1A6D-88EF-3C54B07D071C}"/>
          </ac:spMkLst>
        </pc:spChg>
        <pc:spChg chg="mod">
          <ac:chgData name="Kelsey Brown" userId="e6a56e41-cc30-4d0c-abf2-92c2d16bddfd" providerId="ADAL" clId="{D41F257C-AA0F-4FC3-BF7D-5CD7577F9FAE}" dt="2026-09-21T14:02:08.742" v="892"/>
          <ac:spMkLst>
            <pc:docMk/>
            <pc:sldMk cId="4151812025" sldId="2088197816"/>
            <ac:spMk id="4" creationId="{39206051-7D27-7EDE-534B-A36EEBBD46E6}"/>
          </ac:spMkLst>
        </pc:spChg>
      </pc:sldChg>
      <pc:sldMasterChg chg="delSldLayout">
        <pc:chgData name="Kelsey Brown" userId="e6a56e41-cc30-4d0c-abf2-92c2d16bddfd" providerId="ADAL" clId="{D41F257C-AA0F-4FC3-BF7D-5CD7577F9FAE}" dt="2026-09-03T18:17:06.168" v="41" actId="2696"/>
        <pc:sldMasterMkLst>
          <pc:docMk/>
          <pc:sldMasterMk cId="2620411288" sldId="2147483650"/>
        </pc:sldMasterMkLst>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528" cy="464899"/>
          </a:xfrm>
          <a:prstGeom prst="rect">
            <a:avLst/>
          </a:prstGeom>
        </p:spPr>
        <p:txBody>
          <a:bodyPr vert="horz" lIns="93186" tIns="46594" rIns="93186" bIns="46594" rtlCol="0"/>
          <a:lstStyle>
            <a:lvl1pPr algn="l">
              <a:defRPr sz="1200"/>
            </a:lvl1pPr>
          </a:lstStyle>
          <a:p>
            <a:r>
              <a:rPr lang="en-US"/>
              <a:t>Insert Presentation Title</a:t>
            </a:r>
          </a:p>
        </p:txBody>
      </p:sp>
      <p:sp>
        <p:nvSpPr>
          <p:cNvPr id="3" name="Date Placeholder 2"/>
          <p:cNvSpPr>
            <a:spLocks noGrp="1"/>
          </p:cNvSpPr>
          <p:nvPr>
            <p:ph type="dt" sz="quarter" idx="1"/>
          </p:nvPr>
        </p:nvSpPr>
        <p:spPr>
          <a:xfrm>
            <a:off x="3971838" y="0"/>
            <a:ext cx="3038528" cy="464899"/>
          </a:xfrm>
          <a:prstGeom prst="rect">
            <a:avLst/>
          </a:prstGeom>
        </p:spPr>
        <p:txBody>
          <a:bodyPr vert="horz" lIns="93186" tIns="46594" rIns="93186" bIns="46594" rtlCol="0"/>
          <a:lstStyle>
            <a:lvl1pPr algn="r">
              <a:defRPr sz="1200"/>
            </a:lvl1pPr>
          </a:lstStyle>
          <a:p>
            <a:fld id="{E69BB0D6-BF6C-4DB6-8FB1-7685D42D437F}" type="datetime4">
              <a:rPr lang="en-US" smtClean="0"/>
              <a:t>September 22, 2026</a:t>
            </a:fld>
            <a:endParaRPr lang="en-US"/>
          </a:p>
        </p:txBody>
      </p:sp>
      <p:sp>
        <p:nvSpPr>
          <p:cNvPr id="4" name="Footer Placeholder 3"/>
          <p:cNvSpPr>
            <a:spLocks noGrp="1"/>
          </p:cNvSpPr>
          <p:nvPr>
            <p:ph type="ftr" sz="quarter" idx="2"/>
          </p:nvPr>
        </p:nvSpPr>
        <p:spPr>
          <a:xfrm>
            <a:off x="0" y="8831476"/>
            <a:ext cx="3038528" cy="464899"/>
          </a:xfrm>
          <a:prstGeom prst="rect">
            <a:avLst/>
          </a:prstGeom>
        </p:spPr>
        <p:txBody>
          <a:bodyPr vert="horz" lIns="93186" tIns="46594" rIns="93186" bIns="46594" rtlCol="0" anchor="b"/>
          <a:lstStyle>
            <a:lvl1pPr algn="l">
              <a:defRPr sz="1200"/>
            </a:lvl1pPr>
          </a:lstStyle>
          <a:p>
            <a:r>
              <a:rPr lang="en-US"/>
              <a:t>Insert Audience/Group</a:t>
            </a:r>
          </a:p>
        </p:txBody>
      </p:sp>
      <p:sp>
        <p:nvSpPr>
          <p:cNvPr id="5" name="Slide Number Placeholder 4"/>
          <p:cNvSpPr>
            <a:spLocks noGrp="1"/>
          </p:cNvSpPr>
          <p:nvPr>
            <p:ph type="sldNum" sz="quarter" idx="3"/>
          </p:nvPr>
        </p:nvSpPr>
        <p:spPr>
          <a:xfrm>
            <a:off x="3971838" y="8831476"/>
            <a:ext cx="3038528" cy="464899"/>
          </a:xfrm>
          <a:prstGeom prst="rect">
            <a:avLst/>
          </a:prstGeom>
        </p:spPr>
        <p:txBody>
          <a:bodyPr vert="horz" lIns="93186" tIns="46594" rIns="93186" bIns="46594" rtlCol="0" anchor="b"/>
          <a:lstStyle>
            <a:lvl1pPr algn="r">
              <a:defRPr sz="1200"/>
            </a:lvl1pPr>
          </a:lstStyle>
          <a:p>
            <a:fld id="{3CDC411B-F421-3D4E-B411-F7C5666171EC}" type="slidenum">
              <a:rPr lang="en-US" smtClean="0"/>
              <a:t>‹#›</a:t>
            </a:fld>
            <a:endParaRPr lang="en-US"/>
          </a:p>
        </p:txBody>
      </p:sp>
    </p:spTree>
    <p:extLst>
      <p:ext uri="{BB962C8B-B14F-4D97-AF65-F5344CB8AC3E}">
        <p14:creationId xmlns:p14="http://schemas.microsoft.com/office/powerpoint/2010/main" val="25923044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528" cy="464899"/>
          </a:xfrm>
          <a:prstGeom prst="rect">
            <a:avLst/>
          </a:prstGeom>
        </p:spPr>
        <p:txBody>
          <a:bodyPr vert="horz" lIns="93186" tIns="46594" rIns="93186" bIns="46594" rtlCol="0"/>
          <a:lstStyle>
            <a:lvl1pPr algn="l">
              <a:defRPr sz="1200"/>
            </a:lvl1pPr>
          </a:lstStyle>
          <a:p>
            <a:r>
              <a:rPr lang="en-US" dirty="0"/>
              <a:t>Common Goal: Serving Local Communities</a:t>
            </a:r>
          </a:p>
        </p:txBody>
      </p:sp>
      <p:sp>
        <p:nvSpPr>
          <p:cNvPr id="3" name="Date Placeholder 2"/>
          <p:cNvSpPr>
            <a:spLocks noGrp="1"/>
          </p:cNvSpPr>
          <p:nvPr>
            <p:ph type="dt" idx="1"/>
          </p:nvPr>
        </p:nvSpPr>
        <p:spPr>
          <a:xfrm>
            <a:off x="3971838" y="0"/>
            <a:ext cx="3038528" cy="464899"/>
          </a:xfrm>
          <a:prstGeom prst="rect">
            <a:avLst/>
          </a:prstGeom>
        </p:spPr>
        <p:txBody>
          <a:bodyPr vert="horz" lIns="93186" tIns="46594" rIns="93186" bIns="46594" rtlCol="0"/>
          <a:lstStyle>
            <a:lvl1pPr algn="r">
              <a:defRPr sz="1200"/>
            </a:lvl1pPr>
          </a:lstStyle>
          <a:p>
            <a:r>
              <a:rPr lang="en-US" dirty="0"/>
              <a:t>June 30, 2026</a:t>
            </a:r>
          </a:p>
        </p:txBody>
      </p:sp>
      <p:sp>
        <p:nvSpPr>
          <p:cNvPr id="4" name="Slide Image Placeholder 3"/>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3186" tIns="46594" rIns="93186" bIns="46594" rtlCol="0" anchor="ctr"/>
          <a:lstStyle/>
          <a:p>
            <a:endParaRPr lang="en-US"/>
          </a:p>
        </p:txBody>
      </p:sp>
      <p:sp>
        <p:nvSpPr>
          <p:cNvPr id="5" name="Notes Placeholder 4"/>
          <p:cNvSpPr>
            <a:spLocks noGrp="1"/>
          </p:cNvSpPr>
          <p:nvPr>
            <p:ph type="body" sz="quarter" idx="3"/>
          </p:nvPr>
        </p:nvSpPr>
        <p:spPr>
          <a:xfrm>
            <a:off x="701199" y="4416544"/>
            <a:ext cx="5609590" cy="4184095"/>
          </a:xfrm>
          <a:prstGeom prst="rect">
            <a:avLst/>
          </a:prstGeom>
        </p:spPr>
        <p:txBody>
          <a:bodyPr vert="horz" lIns="93186" tIns="46594" rIns="93186" bIns="4659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1476"/>
            <a:ext cx="3505994" cy="464899"/>
          </a:xfrm>
          <a:prstGeom prst="rect">
            <a:avLst/>
          </a:prstGeom>
        </p:spPr>
        <p:txBody>
          <a:bodyPr vert="horz" lIns="93186" tIns="46594" rIns="93186" bIns="46594" rtlCol="0" anchor="b"/>
          <a:lstStyle>
            <a:lvl1pPr algn="l">
              <a:defRPr sz="1200"/>
            </a:lvl1pPr>
          </a:lstStyle>
          <a:p>
            <a:r>
              <a:rPr lang="en-US" dirty="0"/>
              <a:t>Upper Arlington Bob Crane Community Center</a:t>
            </a:r>
          </a:p>
        </p:txBody>
      </p:sp>
      <p:sp>
        <p:nvSpPr>
          <p:cNvPr id="7" name="Slide Number Placeholder 6"/>
          <p:cNvSpPr>
            <a:spLocks noGrp="1"/>
          </p:cNvSpPr>
          <p:nvPr>
            <p:ph type="sldNum" sz="quarter" idx="5"/>
          </p:nvPr>
        </p:nvSpPr>
        <p:spPr>
          <a:xfrm>
            <a:off x="3971838" y="8831476"/>
            <a:ext cx="3038528" cy="464899"/>
          </a:xfrm>
          <a:prstGeom prst="rect">
            <a:avLst/>
          </a:prstGeom>
        </p:spPr>
        <p:txBody>
          <a:bodyPr vert="horz" lIns="93186" tIns="46594" rIns="93186" bIns="46594" rtlCol="0" anchor="b"/>
          <a:lstStyle>
            <a:lvl1pPr algn="r">
              <a:defRPr sz="1200"/>
            </a:lvl1pPr>
          </a:lstStyle>
          <a:p>
            <a:endParaRPr lang="en-US" dirty="0"/>
          </a:p>
        </p:txBody>
      </p:sp>
    </p:spTree>
    <p:extLst>
      <p:ext uri="{BB962C8B-B14F-4D97-AF65-F5344CB8AC3E}">
        <p14:creationId xmlns:p14="http://schemas.microsoft.com/office/powerpoint/2010/main" val="1754209043"/>
      </p:ext>
    </p:extLst>
  </p:cSld>
  <p:clrMap bg1="lt1" tx1="dk1" bg2="lt2" tx2="dk2" accent1="accent1" accent2="accent2" accent3="accent3" accent4="accent4" accent5="accent5" accent6="accent6" hlink="hlink" folHlink="folHlink"/>
  <p:hf/>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en-US" dirty="0"/>
              <a:t>Common Goal: Serving Local Communities</a:t>
            </a:r>
          </a:p>
        </p:txBody>
      </p:sp>
      <p:sp>
        <p:nvSpPr>
          <p:cNvPr id="5" name="Date Placeholder 4"/>
          <p:cNvSpPr>
            <a:spLocks noGrp="1"/>
          </p:cNvSpPr>
          <p:nvPr>
            <p:ph type="dt" idx="1"/>
          </p:nvPr>
        </p:nvSpPr>
        <p:spPr/>
        <p:txBody>
          <a:bodyPr/>
          <a:lstStyle/>
          <a:p>
            <a:r>
              <a:rPr lang="en-US" dirty="0"/>
              <a:t>June 30, 2026</a:t>
            </a:r>
          </a:p>
        </p:txBody>
      </p:sp>
      <p:sp>
        <p:nvSpPr>
          <p:cNvPr id="6" name="Footer Placeholder 5"/>
          <p:cNvSpPr>
            <a:spLocks noGrp="1"/>
          </p:cNvSpPr>
          <p:nvPr>
            <p:ph type="ftr" sz="quarter" idx="4"/>
          </p:nvPr>
        </p:nvSpPr>
        <p:spPr>
          <a:xfrm>
            <a:off x="-1" y="8831476"/>
            <a:ext cx="3888059" cy="464899"/>
          </a:xfrm>
        </p:spPr>
        <p:txBody>
          <a:bodyPr/>
          <a:lstStyle/>
          <a:p>
            <a:r>
              <a:rPr lang="en-US" dirty="0"/>
              <a:t>Upper Arlington Bob Crane Community Center</a:t>
            </a:r>
          </a:p>
        </p:txBody>
      </p:sp>
      <p:sp>
        <p:nvSpPr>
          <p:cNvPr id="7" name="Slide Number Placeholder 6"/>
          <p:cNvSpPr>
            <a:spLocks noGrp="1"/>
          </p:cNvSpPr>
          <p:nvPr>
            <p:ph type="sldNum" sz="quarter" idx="5"/>
          </p:nvPr>
        </p:nvSpPr>
        <p:spPr/>
        <p:txBody>
          <a:bodyPr/>
          <a:lstStyle/>
          <a:p>
            <a:fld id="{0C526C8C-8AD6-5E4B-B814-E560535988F9}" type="slidenum">
              <a:rPr lang="en-US" smtClean="0"/>
              <a:t>1</a:t>
            </a:fld>
            <a:endParaRPr lang="en-US"/>
          </a:p>
        </p:txBody>
      </p:sp>
    </p:spTree>
    <p:extLst>
      <p:ext uri="{BB962C8B-B14F-4D97-AF65-F5344CB8AC3E}">
        <p14:creationId xmlns:p14="http://schemas.microsoft.com/office/powerpoint/2010/main" val="19542849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OHA Membership includes ALL Ohio hospitals</a:t>
            </a:r>
          </a:p>
          <a:p>
            <a:r>
              <a:rPr lang="en-US" dirty="0"/>
              <a:t>Diversity and potential reach of our membership- small and independent, large health systems, critical access, acute care, etc. </a:t>
            </a:r>
          </a:p>
        </p:txBody>
      </p:sp>
      <p:sp>
        <p:nvSpPr>
          <p:cNvPr id="4" name="Slide Number Placeholder 3"/>
          <p:cNvSpPr>
            <a:spLocks noGrp="1"/>
          </p:cNvSpPr>
          <p:nvPr>
            <p:ph type="sldNum" sz="quarter" idx="5"/>
          </p:nvPr>
        </p:nvSpPr>
        <p:spPr/>
        <p:txBody>
          <a:bodyPr/>
          <a:lstStyle/>
          <a:p>
            <a:pPr>
              <a:defRPr/>
            </a:pPr>
            <a:fld id="{7CEDD931-4630-4B60-B48B-470A5336BAF2}" type="slidenum">
              <a:rPr lang="en-US" smtClean="0"/>
              <a:pPr>
                <a:defRPr/>
              </a:pPr>
              <a:t>2</a:t>
            </a:fld>
            <a:endParaRPr lang="en-US" dirty="0"/>
          </a:p>
        </p:txBody>
      </p:sp>
    </p:spTree>
    <p:extLst>
      <p:ext uri="{BB962C8B-B14F-4D97-AF65-F5344CB8AC3E}">
        <p14:creationId xmlns:p14="http://schemas.microsoft.com/office/powerpoint/2010/main" val="3913407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en-US"/>
              <a:t>Advocacy Update</a:t>
            </a:r>
          </a:p>
        </p:txBody>
      </p:sp>
      <p:sp>
        <p:nvSpPr>
          <p:cNvPr id="5" name="Date Placeholder 4"/>
          <p:cNvSpPr>
            <a:spLocks noGrp="1"/>
          </p:cNvSpPr>
          <p:nvPr>
            <p:ph type="dt" idx="1"/>
          </p:nvPr>
        </p:nvSpPr>
        <p:spPr/>
        <p:txBody>
          <a:bodyPr/>
          <a:lstStyle/>
          <a:p>
            <a:fld id="{CD1E87CD-41DE-4D39-B6F3-61430E8085AC}" type="datetime4">
              <a:rPr lang="en-US" smtClean="0"/>
              <a:t>September 22, 2026</a:t>
            </a:fld>
            <a:endParaRPr lang="en-US"/>
          </a:p>
        </p:txBody>
      </p:sp>
      <p:sp>
        <p:nvSpPr>
          <p:cNvPr id="6" name="Footer Placeholder 5"/>
          <p:cNvSpPr>
            <a:spLocks noGrp="1"/>
          </p:cNvSpPr>
          <p:nvPr>
            <p:ph type="ftr" sz="quarter" idx="4"/>
          </p:nvPr>
        </p:nvSpPr>
        <p:spPr/>
        <p:txBody>
          <a:bodyPr/>
          <a:lstStyle/>
          <a:p>
            <a:r>
              <a:rPr lang="en-US"/>
              <a:t>OHA Board of Trustees</a:t>
            </a:r>
          </a:p>
        </p:txBody>
      </p:sp>
      <p:sp>
        <p:nvSpPr>
          <p:cNvPr id="7" name="Slide Number Placeholder 6"/>
          <p:cNvSpPr>
            <a:spLocks noGrp="1"/>
          </p:cNvSpPr>
          <p:nvPr>
            <p:ph type="sldNum" sz="quarter" idx="5"/>
          </p:nvPr>
        </p:nvSpPr>
        <p:spPr/>
        <p:txBody>
          <a:bodyPr/>
          <a:lstStyle/>
          <a:p>
            <a:fld id="{0C526C8C-8AD6-5E4B-B814-E560535988F9}" type="slidenum">
              <a:rPr lang="en-US" smtClean="0"/>
              <a:t>5</a:t>
            </a:fld>
            <a:endParaRPr lang="en-US"/>
          </a:p>
        </p:txBody>
      </p:sp>
    </p:spTree>
    <p:extLst>
      <p:ext uri="{BB962C8B-B14F-4D97-AF65-F5344CB8AC3E}">
        <p14:creationId xmlns:p14="http://schemas.microsoft.com/office/powerpoint/2010/main" val="1827176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Emphasize impact and expertise of our societies- benefits of participation, events, etc. </a:t>
            </a:r>
          </a:p>
        </p:txBody>
      </p:sp>
      <p:sp>
        <p:nvSpPr>
          <p:cNvPr id="4" name="Header Placeholder 3"/>
          <p:cNvSpPr>
            <a:spLocks noGrp="1"/>
          </p:cNvSpPr>
          <p:nvPr>
            <p:ph type="hdr" sz="quarter"/>
          </p:nvPr>
        </p:nvSpPr>
        <p:spPr/>
        <p:txBody>
          <a:bodyPr/>
          <a:lstStyle/>
          <a:p>
            <a:r>
              <a:rPr lang="en-US"/>
              <a:t>Insert Presentation Title</a:t>
            </a:r>
          </a:p>
        </p:txBody>
      </p:sp>
      <p:sp>
        <p:nvSpPr>
          <p:cNvPr id="5" name="Date Placeholder 4"/>
          <p:cNvSpPr>
            <a:spLocks noGrp="1"/>
          </p:cNvSpPr>
          <p:nvPr>
            <p:ph type="dt" idx="1"/>
          </p:nvPr>
        </p:nvSpPr>
        <p:spPr/>
        <p:txBody>
          <a:bodyPr/>
          <a:lstStyle/>
          <a:p>
            <a:fld id="{42E3B256-D40F-4EDC-9F77-F08D9A40DA3D}" type="datetime4">
              <a:rPr lang="en-US" smtClean="0"/>
              <a:t>September 22, 2026</a:t>
            </a:fld>
            <a:endParaRPr lang="en-US"/>
          </a:p>
        </p:txBody>
      </p:sp>
      <p:sp>
        <p:nvSpPr>
          <p:cNvPr id="6" name="Footer Placeholder 5"/>
          <p:cNvSpPr>
            <a:spLocks noGrp="1"/>
          </p:cNvSpPr>
          <p:nvPr>
            <p:ph type="ftr" sz="quarter" idx="4"/>
          </p:nvPr>
        </p:nvSpPr>
        <p:spPr/>
        <p:txBody>
          <a:bodyPr/>
          <a:lstStyle/>
          <a:p>
            <a:r>
              <a:rPr lang="en-US"/>
              <a:t>Insert Audience/Group</a:t>
            </a:r>
          </a:p>
        </p:txBody>
      </p:sp>
      <p:sp>
        <p:nvSpPr>
          <p:cNvPr id="7" name="Slide Number Placeholder 6"/>
          <p:cNvSpPr>
            <a:spLocks noGrp="1"/>
          </p:cNvSpPr>
          <p:nvPr>
            <p:ph type="sldNum" sz="quarter" idx="5"/>
          </p:nvPr>
        </p:nvSpPr>
        <p:spPr/>
        <p:txBody>
          <a:bodyPr/>
          <a:lstStyle/>
          <a:p>
            <a:fld id="{0C526C8C-8AD6-5E4B-B814-E560535988F9}" type="slidenum">
              <a:rPr lang="en-US" smtClean="0"/>
              <a:t>7</a:t>
            </a:fld>
            <a:endParaRPr lang="en-US"/>
          </a:p>
        </p:txBody>
      </p:sp>
    </p:spTree>
    <p:extLst>
      <p:ext uri="{BB962C8B-B14F-4D97-AF65-F5344CB8AC3E}">
        <p14:creationId xmlns:p14="http://schemas.microsoft.com/office/powerpoint/2010/main" val="32417378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Priority healthcare occupations for this group: </a:t>
            </a:r>
          </a:p>
          <a:p>
            <a:pPr lvl="0" rtl="0" fontAlgn="ctr"/>
            <a:r>
              <a:rPr lang="en-US" sz="1200" kern="1200" dirty="0">
                <a:solidFill>
                  <a:schemeClr val="tx1"/>
                </a:solidFill>
                <a:effectLst/>
                <a:latin typeface="+mn-lt"/>
                <a:ea typeface="+mn-ea"/>
                <a:cs typeface="+mn-cs"/>
              </a:rPr>
              <a:t>Nursing</a:t>
            </a:r>
          </a:p>
          <a:p>
            <a:pPr lvl="0" rtl="0" fontAlgn="ctr"/>
            <a:r>
              <a:rPr lang="en-US" sz="1200" kern="1200" dirty="0">
                <a:solidFill>
                  <a:schemeClr val="tx1"/>
                </a:solidFill>
                <a:effectLst/>
                <a:latin typeface="+mn-lt"/>
                <a:ea typeface="+mn-ea"/>
                <a:cs typeface="+mn-cs"/>
              </a:rPr>
              <a:t>Surgical techs</a:t>
            </a:r>
          </a:p>
          <a:p>
            <a:pPr lvl="0" rtl="0" fontAlgn="ctr"/>
            <a:r>
              <a:rPr lang="en-US" sz="1200" kern="1200" dirty="0">
                <a:solidFill>
                  <a:schemeClr val="tx1"/>
                </a:solidFill>
                <a:effectLst/>
                <a:latin typeface="+mn-lt"/>
                <a:ea typeface="+mn-ea"/>
                <a:cs typeface="+mn-cs"/>
              </a:rPr>
              <a:t>Rad techs/Imaging</a:t>
            </a:r>
          </a:p>
          <a:p>
            <a:pPr lvl="0" rtl="0" fontAlgn="ctr"/>
            <a:r>
              <a:rPr lang="en-US" sz="1200" kern="1200" dirty="0">
                <a:solidFill>
                  <a:schemeClr val="tx1"/>
                </a:solidFill>
                <a:effectLst/>
                <a:latin typeface="+mn-lt"/>
                <a:ea typeface="+mn-ea"/>
                <a:cs typeface="+mn-cs"/>
              </a:rPr>
              <a:t>Resp. Therapy</a:t>
            </a:r>
          </a:p>
          <a:p>
            <a:pPr lvl="0" rtl="0" fontAlgn="ctr"/>
            <a:r>
              <a:rPr lang="en-US" sz="1200" kern="1200" dirty="0">
                <a:solidFill>
                  <a:schemeClr val="tx1"/>
                </a:solidFill>
                <a:effectLst/>
                <a:latin typeface="+mn-lt"/>
                <a:ea typeface="+mn-ea"/>
                <a:cs typeface="+mn-cs"/>
              </a:rPr>
              <a:t>MA</a:t>
            </a:r>
          </a:p>
          <a:p>
            <a:pPr lvl="0" rtl="0" fontAlgn="ctr"/>
            <a:r>
              <a:rPr lang="en-US" sz="1200" kern="1200" dirty="0">
                <a:solidFill>
                  <a:schemeClr val="tx1"/>
                </a:solidFill>
                <a:effectLst/>
                <a:latin typeface="+mn-lt"/>
                <a:ea typeface="+mn-ea"/>
                <a:cs typeface="+mn-cs"/>
              </a:rPr>
              <a:t>Med lab techs</a:t>
            </a:r>
          </a:p>
          <a:p>
            <a:r>
              <a:rPr lang="en-US" sz="1200" kern="1200" dirty="0">
                <a:solidFill>
                  <a:schemeClr val="tx1"/>
                </a:solidFill>
                <a:effectLst/>
                <a:latin typeface="+mn-lt"/>
                <a:ea typeface="+mn-ea"/>
                <a:cs typeface="+mn-cs"/>
              </a:rPr>
              <a:t>**These top 6 are aligned across the state as priority occupations </a:t>
            </a:r>
          </a:p>
          <a:p>
            <a:endParaRPr lang="en-US" dirty="0"/>
          </a:p>
        </p:txBody>
      </p:sp>
      <p:sp>
        <p:nvSpPr>
          <p:cNvPr id="4" name="Header Placeholder 3"/>
          <p:cNvSpPr>
            <a:spLocks noGrp="1"/>
          </p:cNvSpPr>
          <p:nvPr>
            <p:ph type="hdr" sz="quarter"/>
          </p:nvPr>
        </p:nvSpPr>
        <p:spPr/>
        <p:txBody>
          <a:bodyPr/>
          <a:lstStyle/>
          <a:p>
            <a:r>
              <a:rPr lang="en-US"/>
              <a:t>Common Goal: Serving Local Communities</a:t>
            </a:r>
            <a:endParaRPr lang="en-US" dirty="0"/>
          </a:p>
        </p:txBody>
      </p:sp>
      <p:sp>
        <p:nvSpPr>
          <p:cNvPr id="5" name="Date Placeholder 4"/>
          <p:cNvSpPr>
            <a:spLocks noGrp="1"/>
          </p:cNvSpPr>
          <p:nvPr>
            <p:ph type="dt" idx="1"/>
          </p:nvPr>
        </p:nvSpPr>
        <p:spPr/>
        <p:txBody>
          <a:bodyPr/>
          <a:lstStyle/>
          <a:p>
            <a:r>
              <a:rPr lang="en-US"/>
              <a:t>June 30, 2026</a:t>
            </a:r>
            <a:endParaRPr lang="en-US" dirty="0"/>
          </a:p>
        </p:txBody>
      </p:sp>
      <p:sp>
        <p:nvSpPr>
          <p:cNvPr id="6" name="Footer Placeholder 5"/>
          <p:cNvSpPr>
            <a:spLocks noGrp="1"/>
          </p:cNvSpPr>
          <p:nvPr>
            <p:ph type="ftr" sz="quarter" idx="4"/>
          </p:nvPr>
        </p:nvSpPr>
        <p:spPr/>
        <p:txBody>
          <a:bodyPr/>
          <a:lstStyle/>
          <a:p>
            <a:r>
              <a:rPr lang="en-US"/>
              <a:t>Upper Arlington Bob Crane Community Center</a:t>
            </a:r>
            <a:endParaRPr lang="en-US" dirty="0"/>
          </a:p>
        </p:txBody>
      </p:sp>
      <p:sp>
        <p:nvSpPr>
          <p:cNvPr id="7" name="Slide Number Placeholder 6"/>
          <p:cNvSpPr>
            <a:spLocks noGrp="1"/>
          </p:cNvSpPr>
          <p:nvPr>
            <p:ph type="sldNum" sz="quarter" idx="5"/>
          </p:nvPr>
        </p:nvSpPr>
        <p:spPr/>
        <p:txBody>
          <a:bodyPr/>
          <a:lstStyle/>
          <a:p>
            <a:endParaRPr lang="en-US" dirty="0"/>
          </a:p>
        </p:txBody>
      </p:sp>
    </p:spTree>
    <p:extLst>
      <p:ext uri="{BB962C8B-B14F-4D97-AF65-F5344CB8AC3E}">
        <p14:creationId xmlns:p14="http://schemas.microsoft.com/office/powerpoint/2010/main" val="9133502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slides 13 &amp; 14- </a:t>
            </a:r>
            <a:r>
              <a:rPr lang="en-US" sz="1200" kern="1200" dirty="0">
                <a:solidFill>
                  <a:schemeClr val="tx1"/>
                </a:solidFill>
                <a:effectLst/>
                <a:latin typeface="+mn-lt"/>
                <a:ea typeface="+mn-ea"/>
                <a:cs typeface="+mn-cs"/>
              </a:rPr>
              <a:t>discrepancy predicted in physician FTEs versus nursing</a:t>
            </a:r>
            <a:endParaRPr lang="en-US" dirty="0"/>
          </a:p>
          <a:p>
            <a:r>
              <a:rPr lang="en-US" dirty="0"/>
              <a:t>Two different things being shown:</a:t>
            </a:r>
          </a:p>
          <a:p>
            <a:r>
              <a:rPr lang="en-US" dirty="0"/>
              <a:t>-% adequacy is represented by the red/green bars and their length</a:t>
            </a:r>
          </a:p>
          <a:p>
            <a:r>
              <a:rPr lang="en-US" dirty="0"/>
              <a:t>-Actual FTEs are represented there</a:t>
            </a:r>
          </a:p>
          <a:p>
            <a:endParaRPr lang="en-US" dirty="0"/>
          </a:p>
        </p:txBody>
      </p:sp>
      <p:sp>
        <p:nvSpPr>
          <p:cNvPr id="4" name="Header Placeholder 3"/>
          <p:cNvSpPr>
            <a:spLocks noGrp="1"/>
          </p:cNvSpPr>
          <p:nvPr>
            <p:ph type="hdr" sz="quarter"/>
          </p:nvPr>
        </p:nvSpPr>
        <p:spPr/>
        <p:txBody>
          <a:bodyPr/>
          <a:lstStyle/>
          <a:p>
            <a:r>
              <a:rPr lang="en-US"/>
              <a:t>Common Goal: Serving Local Communities</a:t>
            </a:r>
            <a:endParaRPr lang="en-US" dirty="0"/>
          </a:p>
        </p:txBody>
      </p:sp>
      <p:sp>
        <p:nvSpPr>
          <p:cNvPr id="5" name="Date Placeholder 4"/>
          <p:cNvSpPr>
            <a:spLocks noGrp="1"/>
          </p:cNvSpPr>
          <p:nvPr>
            <p:ph type="dt" idx="1"/>
          </p:nvPr>
        </p:nvSpPr>
        <p:spPr/>
        <p:txBody>
          <a:bodyPr/>
          <a:lstStyle/>
          <a:p>
            <a:r>
              <a:rPr lang="en-US"/>
              <a:t>June 30, 2026</a:t>
            </a:r>
            <a:endParaRPr lang="en-US" dirty="0"/>
          </a:p>
        </p:txBody>
      </p:sp>
      <p:sp>
        <p:nvSpPr>
          <p:cNvPr id="6" name="Footer Placeholder 5"/>
          <p:cNvSpPr>
            <a:spLocks noGrp="1"/>
          </p:cNvSpPr>
          <p:nvPr>
            <p:ph type="ftr" sz="quarter" idx="4"/>
          </p:nvPr>
        </p:nvSpPr>
        <p:spPr/>
        <p:txBody>
          <a:bodyPr/>
          <a:lstStyle/>
          <a:p>
            <a:r>
              <a:rPr lang="en-US"/>
              <a:t>Upper Arlington Bob Crane Community Center</a:t>
            </a:r>
            <a:endParaRPr lang="en-US" dirty="0"/>
          </a:p>
        </p:txBody>
      </p:sp>
      <p:sp>
        <p:nvSpPr>
          <p:cNvPr id="7" name="Slide Number Placeholder 6"/>
          <p:cNvSpPr>
            <a:spLocks noGrp="1"/>
          </p:cNvSpPr>
          <p:nvPr>
            <p:ph type="sldNum" sz="quarter" idx="5"/>
          </p:nvPr>
        </p:nvSpPr>
        <p:spPr/>
        <p:txBody>
          <a:bodyPr/>
          <a:lstStyle/>
          <a:p>
            <a:endParaRPr lang="en-US" dirty="0"/>
          </a:p>
        </p:txBody>
      </p:sp>
    </p:spTree>
    <p:extLst>
      <p:ext uri="{BB962C8B-B14F-4D97-AF65-F5344CB8AC3E}">
        <p14:creationId xmlns:p14="http://schemas.microsoft.com/office/powerpoint/2010/main" val="39656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slides 13 &amp; 14- </a:t>
            </a:r>
            <a:r>
              <a:rPr lang="en-US" sz="1200" kern="1200" dirty="0">
                <a:solidFill>
                  <a:schemeClr val="tx1"/>
                </a:solidFill>
                <a:effectLst/>
                <a:latin typeface="+mn-lt"/>
                <a:ea typeface="+mn-ea"/>
                <a:cs typeface="+mn-cs"/>
              </a:rPr>
              <a:t>discrepancy predicted in physician FTEs versus nursing</a:t>
            </a:r>
            <a:endParaRPr lang="en-US" dirty="0"/>
          </a:p>
          <a:p>
            <a:r>
              <a:rPr lang="en-US" dirty="0"/>
              <a:t>Two different things being shown:</a:t>
            </a:r>
          </a:p>
          <a:p>
            <a:r>
              <a:rPr lang="en-US" dirty="0"/>
              <a:t>-% adequacy is represented by the red/green bars and their length</a:t>
            </a:r>
          </a:p>
          <a:p>
            <a:r>
              <a:rPr lang="en-US" dirty="0"/>
              <a:t>-Actual FTEs are represented there</a:t>
            </a:r>
          </a:p>
          <a:p>
            <a:r>
              <a:rPr lang="en-US" dirty="0"/>
              <a:t>-An example, on the nursing side- RNs have a smaller %, but the total number of FTE’s represented is high (114% versus 17, 950 FTE)</a:t>
            </a:r>
          </a:p>
          <a:p>
            <a:endParaRPr lang="en-US" dirty="0"/>
          </a:p>
        </p:txBody>
      </p:sp>
      <p:sp>
        <p:nvSpPr>
          <p:cNvPr id="4" name="Header Placeholder 3"/>
          <p:cNvSpPr>
            <a:spLocks noGrp="1"/>
          </p:cNvSpPr>
          <p:nvPr>
            <p:ph type="hdr" sz="quarter"/>
          </p:nvPr>
        </p:nvSpPr>
        <p:spPr/>
        <p:txBody>
          <a:bodyPr/>
          <a:lstStyle/>
          <a:p>
            <a:r>
              <a:rPr lang="en-US"/>
              <a:t>Common Goal: Serving Local Communities</a:t>
            </a:r>
            <a:endParaRPr lang="en-US" dirty="0"/>
          </a:p>
        </p:txBody>
      </p:sp>
      <p:sp>
        <p:nvSpPr>
          <p:cNvPr id="5" name="Date Placeholder 4"/>
          <p:cNvSpPr>
            <a:spLocks noGrp="1"/>
          </p:cNvSpPr>
          <p:nvPr>
            <p:ph type="dt" idx="1"/>
          </p:nvPr>
        </p:nvSpPr>
        <p:spPr/>
        <p:txBody>
          <a:bodyPr/>
          <a:lstStyle/>
          <a:p>
            <a:r>
              <a:rPr lang="en-US"/>
              <a:t>June 30, 2026</a:t>
            </a:r>
            <a:endParaRPr lang="en-US" dirty="0"/>
          </a:p>
        </p:txBody>
      </p:sp>
      <p:sp>
        <p:nvSpPr>
          <p:cNvPr id="6" name="Footer Placeholder 5"/>
          <p:cNvSpPr>
            <a:spLocks noGrp="1"/>
          </p:cNvSpPr>
          <p:nvPr>
            <p:ph type="ftr" sz="quarter" idx="4"/>
          </p:nvPr>
        </p:nvSpPr>
        <p:spPr/>
        <p:txBody>
          <a:bodyPr/>
          <a:lstStyle/>
          <a:p>
            <a:r>
              <a:rPr lang="en-US"/>
              <a:t>Upper Arlington Bob Crane Community Center</a:t>
            </a:r>
            <a:endParaRPr lang="en-US" dirty="0"/>
          </a:p>
        </p:txBody>
      </p:sp>
      <p:sp>
        <p:nvSpPr>
          <p:cNvPr id="7" name="Slide Number Placeholder 6"/>
          <p:cNvSpPr>
            <a:spLocks noGrp="1"/>
          </p:cNvSpPr>
          <p:nvPr>
            <p:ph type="sldNum" sz="quarter" idx="5"/>
          </p:nvPr>
        </p:nvSpPr>
        <p:spPr/>
        <p:txBody>
          <a:bodyPr/>
          <a:lstStyle/>
          <a:p>
            <a:endParaRPr lang="en-US" dirty="0"/>
          </a:p>
        </p:txBody>
      </p:sp>
    </p:spTree>
    <p:extLst>
      <p:ext uri="{BB962C8B-B14F-4D97-AF65-F5344CB8AC3E}">
        <p14:creationId xmlns:p14="http://schemas.microsoft.com/office/powerpoint/2010/main" val="925316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esentation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16175"/>
            <a:ext cx="7772400" cy="1470025"/>
          </a:xfrm>
          <a:prstGeom prst="rect">
            <a:avLst/>
          </a:prstGeom>
        </p:spPr>
        <p:txBody>
          <a:bodyPr/>
          <a:lstStyle>
            <a:lvl1pPr>
              <a:defRPr cap="all" baseline="0">
                <a:solidFill>
                  <a:srgbClr val="2FC3C1"/>
                </a:solidFill>
              </a:defRPr>
            </a:lvl1pPr>
          </a:lstStyle>
          <a:p>
            <a:r>
              <a:rPr lang="en-US" dirty="0"/>
              <a:t>Click to edit Master title style</a:t>
            </a:r>
          </a:p>
        </p:txBody>
      </p:sp>
      <p:sp>
        <p:nvSpPr>
          <p:cNvPr id="3" name="Subtitle 2"/>
          <p:cNvSpPr>
            <a:spLocks noGrp="1"/>
          </p:cNvSpPr>
          <p:nvPr>
            <p:ph type="subTitle" idx="1" hasCustomPrompt="1"/>
          </p:nvPr>
        </p:nvSpPr>
        <p:spPr>
          <a:xfrm>
            <a:off x="685800" y="5676405"/>
            <a:ext cx="6400800" cy="487798"/>
          </a:xfrm>
          <a:prstGeom prst="rect">
            <a:avLst/>
          </a:prstGeom>
        </p:spPr>
        <p:txBody>
          <a:bodyPr/>
          <a:lstStyle>
            <a:lvl1pPr marL="0" indent="0" algn="l">
              <a:buNone/>
              <a:defRPr baseline="0">
                <a:solidFill>
                  <a:schemeClr val="bg1">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Insert Date</a:t>
            </a:r>
          </a:p>
        </p:txBody>
      </p:sp>
      <p:sp>
        <p:nvSpPr>
          <p:cNvPr id="4" name="Rectangle 3"/>
          <p:cNvSpPr/>
          <p:nvPr userDrawn="1"/>
        </p:nvSpPr>
        <p:spPr>
          <a:xfrm>
            <a:off x="0" y="-1"/>
            <a:ext cx="9144000" cy="188817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 Placeholder 6"/>
          <p:cNvSpPr>
            <a:spLocks noGrp="1"/>
          </p:cNvSpPr>
          <p:nvPr>
            <p:ph type="body" sz="quarter" idx="10"/>
          </p:nvPr>
        </p:nvSpPr>
        <p:spPr>
          <a:xfrm>
            <a:off x="685800" y="4002087"/>
            <a:ext cx="7772400" cy="1567439"/>
          </a:xfrm>
          <a:prstGeom prst="rect">
            <a:avLst/>
          </a:prstGeom>
        </p:spPr>
        <p:txBody>
          <a:bodyPr/>
          <a:lstStyle>
            <a:lvl1pPr>
              <a:defRPr sz="3200"/>
            </a:lvl1pPr>
          </a:lstStyle>
          <a:p>
            <a:pPr lvl="0"/>
            <a:r>
              <a:rPr lang="en-US" dirty="0"/>
              <a:t>Click to edit Master text style</a:t>
            </a:r>
          </a:p>
        </p:txBody>
      </p:sp>
      <p:pic>
        <p:nvPicPr>
          <p:cNvPr id="1030" name="Picture 6"/>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685799" y="476349"/>
            <a:ext cx="3102163" cy="929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4298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2" name="TextBox 1"/>
          <p:cNvSpPr txBox="1"/>
          <p:nvPr userDrawn="1"/>
        </p:nvSpPr>
        <p:spPr>
          <a:xfrm>
            <a:off x="1481706" y="5532585"/>
            <a:ext cx="184666" cy="369332"/>
          </a:xfrm>
          <a:prstGeom prst="rect">
            <a:avLst/>
          </a:prstGeom>
          <a:noFill/>
        </p:spPr>
        <p:txBody>
          <a:bodyPr wrap="none" rtlCol="0">
            <a:spAutoFit/>
          </a:bodyPr>
          <a:lstStyle/>
          <a:p>
            <a:endParaRPr lang="en-US" dirty="0"/>
          </a:p>
        </p:txBody>
      </p:sp>
      <p:sp>
        <p:nvSpPr>
          <p:cNvPr id="5" name="Text Placeholder 4"/>
          <p:cNvSpPr>
            <a:spLocks noGrp="1"/>
          </p:cNvSpPr>
          <p:nvPr>
            <p:ph type="body" sz="quarter" idx="10" hasCustomPrompt="1"/>
          </p:nvPr>
        </p:nvSpPr>
        <p:spPr>
          <a:xfrm>
            <a:off x="717397" y="3585930"/>
            <a:ext cx="4182148" cy="307901"/>
          </a:xfrm>
          <a:prstGeom prst="rect">
            <a:avLst/>
          </a:prstGeom>
        </p:spPr>
        <p:txBody>
          <a:bodyPr vert="horz" lIns="0" tIns="0" anchor="ctr"/>
          <a:lstStyle>
            <a:lvl1pPr>
              <a:defRPr sz="1400" b="0" i="0" baseline="0">
                <a:solidFill>
                  <a:schemeClr val="bg1"/>
                </a:solidFill>
              </a:defRPr>
            </a:lvl1pPr>
          </a:lstStyle>
          <a:p>
            <a:pPr>
              <a:defRPr/>
            </a:pPr>
            <a:r>
              <a:rPr lang="ms-MY" sz="1200" b="1" dirty="0">
                <a:solidFill>
                  <a:srgbClr val="FFFFFF"/>
                </a:solidFill>
                <a:latin typeface="Arial"/>
                <a:cs typeface="Arial"/>
              </a:rPr>
              <a:t>Insert Presenter 1 Name</a:t>
            </a:r>
          </a:p>
        </p:txBody>
      </p:sp>
      <p:sp>
        <p:nvSpPr>
          <p:cNvPr id="8" name="Text Placeholder 4"/>
          <p:cNvSpPr>
            <a:spLocks noGrp="1"/>
          </p:cNvSpPr>
          <p:nvPr>
            <p:ph type="body" sz="quarter" idx="11" hasCustomPrompt="1"/>
          </p:nvPr>
        </p:nvSpPr>
        <p:spPr>
          <a:xfrm>
            <a:off x="717396" y="3893831"/>
            <a:ext cx="4182149" cy="294725"/>
          </a:xfrm>
          <a:prstGeom prst="rect">
            <a:avLst/>
          </a:prstGeom>
        </p:spPr>
        <p:txBody>
          <a:bodyPr vert="horz" lIns="0" tIns="0" anchor="ctr"/>
          <a:lstStyle>
            <a:lvl1pPr>
              <a:defRPr sz="1400" b="0" i="0" baseline="0">
                <a:solidFill>
                  <a:schemeClr val="bg1"/>
                </a:solidFill>
              </a:defRPr>
            </a:lvl1pPr>
          </a:lstStyle>
          <a:p>
            <a:pPr>
              <a:defRPr/>
            </a:pPr>
            <a:r>
              <a:rPr lang="ms-MY" sz="1200" b="1" dirty="0">
                <a:solidFill>
                  <a:srgbClr val="FFFFFF"/>
                </a:solidFill>
                <a:latin typeface="Arial"/>
                <a:cs typeface="Arial"/>
              </a:rPr>
              <a:t>Insert Presenter 1 Title</a:t>
            </a:r>
          </a:p>
        </p:txBody>
      </p:sp>
      <p:sp>
        <p:nvSpPr>
          <p:cNvPr id="9" name="Text Placeholder 4"/>
          <p:cNvSpPr>
            <a:spLocks noGrp="1"/>
          </p:cNvSpPr>
          <p:nvPr>
            <p:ph type="body" sz="quarter" idx="12" hasCustomPrompt="1"/>
          </p:nvPr>
        </p:nvSpPr>
        <p:spPr>
          <a:xfrm>
            <a:off x="717397" y="4188556"/>
            <a:ext cx="4182148" cy="294725"/>
          </a:xfrm>
          <a:prstGeom prst="rect">
            <a:avLst/>
          </a:prstGeom>
        </p:spPr>
        <p:txBody>
          <a:bodyPr vert="horz" lIns="0" tIns="0" anchor="ctr"/>
          <a:lstStyle>
            <a:lvl1pPr>
              <a:defRPr sz="1400" b="0" i="0" baseline="0">
                <a:solidFill>
                  <a:schemeClr val="bg1"/>
                </a:solidFill>
              </a:defRPr>
            </a:lvl1pPr>
          </a:lstStyle>
          <a:p>
            <a:pPr>
              <a:defRPr/>
            </a:pPr>
            <a:r>
              <a:rPr lang="ms-MY" sz="1200" b="1" dirty="0">
                <a:solidFill>
                  <a:srgbClr val="FFFFFF"/>
                </a:solidFill>
                <a:latin typeface="Arial"/>
                <a:cs typeface="Arial"/>
              </a:rPr>
              <a:t>Insert Presenter 1 Email</a:t>
            </a:r>
          </a:p>
        </p:txBody>
      </p:sp>
      <p:sp>
        <p:nvSpPr>
          <p:cNvPr id="4" name="Content Placeholder 3"/>
          <p:cNvSpPr>
            <a:spLocks noGrp="1"/>
          </p:cNvSpPr>
          <p:nvPr>
            <p:ph sz="quarter" idx="13" hasCustomPrompt="1"/>
          </p:nvPr>
        </p:nvSpPr>
        <p:spPr>
          <a:xfrm>
            <a:off x="4899545" y="3585931"/>
            <a:ext cx="3968410" cy="308208"/>
          </a:xfrm>
          <a:prstGeom prst="rect">
            <a:avLst/>
          </a:prstGeom>
        </p:spPr>
        <p:txBody>
          <a:bodyPr anchor="ctr"/>
          <a:lstStyle>
            <a:lvl1pPr>
              <a:defRPr sz="1200" b="1">
                <a:solidFill>
                  <a:schemeClr val="bg1"/>
                </a:solidFill>
              </a:defRPr>
            </a:lvl1pPr>
          </a:lstStyle>
          <a:p>
            <a:pPr lvl="0"/>
            <a:r>
              <a:rPr lang="en-US" dirty="0"/>
              <a:t>Insert Presenter 2 Name</a:t>
            </a:r>
          </a:p>
        </p:txBody>
      </p:sp>
      <p:sp>
        <p:nvSpPr>
          <p:cNvPr id="11" name="Content Placeholder 3"/>
          <p:cNvSpPr>
            <a:spLocks noGrp="1"/>
          </p:cNvSpPr>
          <p:nvPr>
            <p:ph sz="quarter" idx="14" hasCustomPrompt="1"/>
          </p:nvPr>
        </p:nvSpPr>
        <p:spPr>
          <a:xfrm>
            <a:off x="4899545" y="3894138"/>
            <a:ext cx="3968410" cy="307975"/>
          </a:xfrm>
          <a:prstGeom prst="rect">
            <a:avLst/>
          </a:prstGeom>
        </p:spPr>
        <p:txBody>
          <a:bodyPr anchor="ctr"/>
          <a:lstStyle>
            <a:lvl1pPr>
              <a:defRPr sz="1200" b="1">
                <a:solidFill>
                  <a:schemeClr val="bg1"/>
                </a:solidFill>
              </a:defRPr>
            </a:lvl1pPr>
          </a:lstStyle>
          <a:p>
            <a:pPr lvl="0"/>
            <a:r>
              <a:rPr lang="en-US" dirty="0"/>
              <a:t>Insert Presenter 2 Title</a:t>
            </a:r>
          </a:p>
        </p:txBody>
      </p:sp>
      <p:sp>
        <p:nvSpPr>
          <p:cNvPr id="12" name="Content Placeholder 3"/>
          <p:cNvSpPr>
            <a:spLocks noGrp="1"/>
          </p:cNvSpPr>
          <p:nvPr>
            <p:ph sz="quarter" idx="15" hasCustomPrompt="1"/>
          </p:nvPr>
        </p:nvSpPr>
        <p:spPr>
          <a:xfrm>
            <a:off x="4899545" y="4188556"/>
            <a:ext cx="3968410" cy="294725"/>
          </a:xfrm>
          <a:prstGeom prst="rect">
            <a:avLst/>
          </a:prstGeom>
        </p:spPr>
        <p:txBody>
          <a:bodyPr anchor="ctr"/>
          <a:lstStyle>
            <a:lvl1pPr>
              <a:defRPr sz="1200" b="1">
                <a:solidFill>
                  <a:schemeClr val="bg1"/>
                </a:solidFill>
              </a:defRPr>
            </a:lvl1pPr>
          </a:lstStyle>
          <a:p>
            <a:pPr lvl="0"/>
            <a:r>
              <a:rPr lang="en-US" dirty="0"/>
              <a:t>Insert Presenter 2 Email</a:t>
            </a:r>
          </a:p>
        </p:txBody>
      </p:sp>
    </p:spTree>
    <p:extLst>
      <p:ext uri="{BB962C8B-B14F-4D97-AF65-F5344CB8AC3E}">
        <p14:creationId xmlns:p14="http://schemas.microsoft.com/office/powerpoint/2010/main" val="20762482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p:txBody>
          <a:bodyPr/>
          <a:lstStyle/>
          <a:p>
            <a:r>
              <a:rPr lang="en-US"/>
              <a:t>February 7, 2018</a:t>
            </a:r>
            <a:endParaRPr lang="en-US" dirty="0"/>
          </a:p>
        </p:txBody>
      </p:sp>
      <p:sp>
        <p:nvSpPr>
          <p:cNvPr id="7" name="Footer Placeholder 6"/>
          <p:cNvSpPr>
            <a:spLocks noGrp="1"/>
          </p:cNvSpPr>
          <p:nvPr>
            <p:ph type="ftr" sz="quarter" idx="11"/>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12"/>
          </p:nvPr>
        </p:nvSpPr>
        <p:spPr/>
        <p:txBody>
          <a:bodyPr/>
          <a:lstStyle/>
          <a:p>
            <a:fld id="{06A8C956-7F98-419D-9766-136EA2D387DD}" type="slidenum">
              <a:rPr lang="en-US" smtClean="0"/>
              <a:pPr/>
              <a:t>‹#›</a:t>
            </a:fld>
            <a:endParaRPr lang="en-US" dirty="0"/>
          </a:p>
        </p:txBody>
      </p:sp>
      <p:sp>
        <p:nvSpPr>
          <p:cNvPr id="10" name="Text Placeholder 9"/>
          <p:cNvSpPr>
            <a:spLocks noGrp="1"/>
          </p:cNvSpPr>
          <p:nvPr>
            <p:ph type="body" sz="quarter" idx="13" hasCustomPrompt="1"/>
          </p:nvPr>
        </p:nvSpPr>
        <p:spPr>
          <a:xfrm>
            <a:off x="228600" y="1018903"/>
            <a:ext cx="8677275" cy="477388"/>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23571296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bject and Text Slide">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Click to edit Master title</a:t>
            </a:r>
          </a:p>
        </p:txBody>
      </p:sp>
      <p:sp>
        <p:nvSpPr>
          <p:cNvPr id="6" name="Date Placeholder 5"/>
          <p:cNvSpPr>
            <a:spLocks noGrp="1"/>
          </p:cNvSpPr>
          <p:nvPr>
            <p:ph type="dt" sz="half" idx="10"/>
          </p:nvPr>
        </p:nvSpPr>
        <p:spPr/>
        <p:txBody>
          <a:bodyPr/>
          <a:lstStyle/>
          <a:p>
            <a:r>
              <a:rPr lang="en-US"/>
              <a:t>February 7, 2018</a:t>
            </a:r>
            <a:endParaRPr lang="en-US" dirty="0"/>
          </a:p>
        </p:txBody>
      </p:sp>
      <p:sp>
        <p:nvSpPr>
          <p:cNvPr id="7" name="Footer Placeholder 6"/>
          <p:cNvSpPr>
            <a:spLocks noGrp="1"/>
          </p:cNvSpPr>
          <p:nvPr>
            <p:ph type="ftr" sz="quarter" idx="11"/>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12"/>
          </p:nvPr>
        </p:nvSpPr>
        <p:spPr/>
        <p:txBody>
          <a:bodyPr/>
          <a:lstStyle/>
          <a:p>
            <a:fld id="{06A8C956-7F98-419D-9766-136EA2D387DD}" type="slidenum">
              <a:rPr lang="en-US" smtClean="0"/>
              <a:pPr/>
              <a:t>‹#›</a:t>
            </a:fld>
            <a:endParaRPr lang="en-US" dirty="0"/>
          </a:p>
        </p:txBody>
      </p:sp>
      <p:sp>
        <p:nvSpPr>
          <p:cNvPr id="9" name="Rectangle 8"/>
          <p:cNvSpPr/>
          <p:nvPr userDrawn="1"/>
        </p:nvSpPr>
        <p:spPr>
          <a:xfrm>
            <a:off x="0" y="1803400"/>
            <a:ext cx="9144000" cy="3048000"/>
          </a:xfrm>
          <a:prstGeom prst="rect">
            <a:avLst/>
          </a:prstGeom>
          <a:solidFill>
            <a:sysClr val="window" lastClr="FFFFFF">
              <a:lumMod val="7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 name="Text Placeholder 10"/>
          <p:cNvSpPr>
            <a:spLocks noGrp="1"/>
          </p:cNvSpPr>
          <p:nvPr>
            <p:ph type="body" sz="quarter" idx="13" hasCustomPrompt="1"/>
          </p:nvPr>
        </p:nvSpPr>
        <p:spPr>
          <a:xfrm>
            <a:off x="228600" y="1019175"/>
            <a:ext cx="8677275" cy="511913"/>
          </a:xfrm>
        </p:spPr>
        <p:txBody>
          <a:bodyPr>
            <a:noAutofit/>
          </a:bodyPr>
          <a:lstStyle>
            <a:lvl1pPr marL="0" indent="0" algn="ctr">
              <a:buNone/>
              <a:defRPr sz="2800"/>
            </a:lvl1pPr>
          </a:lstStyle>
          <a:p>
            <a:pPr lvl="0"/>
            <a:r>
              <a:rPr lang="en-US" dirty="0"/>
              <a:t>Click to edit subtitle</a:t>
            </a:r>
          </a:p>
        </p:txBody>
      </p:sp>
      <p:sp>
        <p:nvSpPr>
          <p:cNvPr id="13" name="Content Placeholder 12"/>
          <p:cNvSpPr>
            <a:spLocks noGrp="1"/>
          </p:cNvSpPr>
          <p:nvPr>
            <p:ph sz="quarter" idx="14"/>
          </p:nvPr>
        </p:nvSpPr>
        <p:spPr>
          <a:xfrm>
            <a:off x="4805916" y="1977656"/>
            <a:ext cx="4179334" cy="2689594"/>
          </a:xfrm>
        </p:spPr>
        <p:txBody>
          <a:bodyPr>
            <a:normAutofit/>
          </a:bodyPr>
          <a:lstStyle>
            <a:lvl1pPr marL="0" indent="0">
              <a:buNone/>
              <a:defRPr sz="2800"/>
            </a:lvl1pPr>
          </a:lstStyle>
          <a:p>
            <a:pPr lvl="0"/>
            <a:endParaRPr lang="en-US" dirty="0"/>
          </a:p>
        </p:txBody>
      </p:sp>
      <p:sp>
        <p:nvSpPr>
          <p:cNvPr id="15" name="Text Placeholder 14"/>
          <p:cNvSpPr>
            <a:spLocks noGrp="1"/>
          </p:cNvSpPr>
          <p:nvPr>
            <p:ph type="body" sz="quarter" idx="15"/>
          </p:nvPr>
        </p:nvSpPr>
        <p:spPr>
          <a:xfrm>
            <a:off x="228600" y="1977656"/>
            <a:ext cx="4119563" cy="2689593"/>
          </a:xfrm>
        </p:spPr>
        <p:txBody>
          <a:bodyPr>
            <a:normAutofit/>
          </a:bodyPr>
          <a:lstStyle>
            <a:lvl1pPr marL="0" indent="0">
              <a:buNone/>
              <a:defRPr sz="2400"/>
            </a:lvl1pPr>
          </a:lstStyle>
          <a:p>
            <a:pPr lvl="0"/>
            <a:r>
              <a:rPr lang="en-US" dirty="0"/>
              <a:t>Click to edit Master text style</a:t>
            </a:r>
          </a:p>
        </p:txBody>
      </p:sp>
      <p:sp>
        <p:nvSpPr>
          <p:cNvPr id="17" name="Text Placeholder 16"/>
          <p:cNvSpPr>
            <a:spLocks noGrp="1"/>
          </p:cNvSpPr>
          <p:nvPr>
            <p:ph type="body" sz="quarter" idx="16" hasCustomPrompt="1"/>
          </p:nvPr>
        </p:nvSpPr>
        <p:spPr>
          <a:xfrm>
            <a:off x="228600" y="5008563"/>
            <a:ext cx="8756650" cy="318349"/>
          </a:xfrm>
        </p:spPr>
        <p:txBody>
          <a:bodyPr>
            <a:normAutofit/>
          </a:bodyPr>
          <a:lstStyle>
            <a:lvl1pPr marL="0" indent="0">
              <a:buNone/>
              <a:defRPr sz="1400"/>
            </a:lvl1pPr>
          </a:lstStyle>
          <a:p>
            <a:pPr lvl="0"/>
            <a:r>
              <a:rPr lang="en-US" dirty="0"/>
              <a:t>Caption</a:t>
            </a:r>
          </a:p>
        </p:txBody>
      </p:sp>
    </p:spTree>
    <p:extLst>
      <p:ext uri="{BB962C8B-B14F-4D97-AF65-F5344CB8AC3E}">
        <p14:creationId xmlns:p14="http://schemas.microsoft.com/office/powerpoint/2010/main" val="42894264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ct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Date Placeholder 5"/>
          <p:cNvSpPr>
            <a:spLocks noGrp="1"/>
          </p:cNvSpPr>
          <p:nvPr>
            <p:ph type="dt" sz="half" idx="10"/>
          </p:nvPr>
        </p:nvSpPr>
        <p:spPr/>
        <p:txBody>
          <a:bodyPr/>
          <a:lstStyle/>
          <a:p>
            <a:r>
              <a:rPr lang="en-US"/>
              <a:t>February 7, 2018</a:t>
            </a:r>
            <a:endParaRPr lang="en-US" dirty="0"/>
          </a:p>
        </p:txBody>
      </p:sp>
      <p:sp>
        <p:nvSpPr>
          <p:cNvPr id="7" name="Footer Placeholder 6"/>
          <p:cNvSpPr>
            <a:spLocks noGrp="1"/>
          </p:cNvSpPr>
          <p:nvPr>
            <p:ph type="ftr" sz="quarter" idx="11"/>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12"/>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407352633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February 7, 2018</a:t>
            </a:r>
            <a:endParaRPr lang="en-US" dirty="0"/>
          </a:p>
        </p:txBody>
      </p:sp>
      <p:sp>
        <p:nvSpPr>
          <p:cNvPr id="8" name="Footer Placeholder 7"/>
          <p:cNvSpPr>
            <a:spLocks noGrp="1"/>
          </p:cNvSpPr>
          <p:nvPr>
            <p:ph type="ftr" sz="quarter" idx="11"/>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12"/>
          </p:nvPr>
        </p:nvSpPr>
        <p:spPr/>
        <p:txBody>
          <a:bodyPr/>
          <a:lstStyle/>
          <a:p>
            <a:fld id="{06A8C956-7F98-419D-9766-136EA2D387DD}" type="slidenum">
              <a:rPr lang="en-US" smtClean="0"/>
              <a:pPr/>
              <a:t>‹#›</a:t>
            </a:fld>
            <a:endParaRPr lang="en-US" dirty="0"/>
          </a:p>
        </p:txBody>
      </p:sp>
      <p:sp>
        <p:nvSpPr>
          <p:cNvPr id="11" name="Text Placeholder 10"/>
          <p:cNvSpPr>
            <a:spLocks noGrp="1"/>
          </p:cNvSpPr>
          <p:nvPr>
            <p:ph type="body" sz="quarter" idx="13"/>
          </p:nvPr>
        </p:nvSpPr>
        <p:spPr>
          <a:xfrm>
            <a:off x="228600" y="1019398"/>
            <a:ext cx="8677274" cy="488768"/>
          </a:xfrm>
        </p:spPr>
        <p:txBody>
          <a:bodyPr>
            <a:noAutofit/>
          </a:bodyPr>
          <a:lstStyle>
            <a:lvl1pPr marL="0" indent="0" algn="ctr">
              <a:buNone/>
              <a:defRPr sz="2800"/>
            </a:lvl1pPr>
          </a:lstStyle>
          <a:p>
            <a:pPr lvl="0"/>
            <a:r>
              <a:rPr lang="en-US" dirty="0"/>
              <a:t>Click to edit Master text style</a:t>
            </a:r>
          </a:p>
        </p:txBody>
      </p:sp>
    </p:spTree>
    <p:extLst>
      <p:ext uri="{BB962C8B-B14F-4D97-AF65-F5344CB8AC3E}">
        <p14:creationId xmlns:p14="http://schemas.microsoft.com/office/powerpoint/2010/main" val="19539323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a:t>
            </a:r>
          </a:p>
        </p:txBody>
      </p:sp>
      <p:sp>
        <p:nvSpPr>
          <p:cNvPr id="3" name="Text Placeholder 2"/>
          <p:cNvSpPr>
            <a:spLocks noGrp="1"/>
          </p:cNvSpPr>
          <p:nvPr>
            <p:ph type="body" idx="1" hasCustomPrompt="1"/>
          </p:nvPr>
        </p:nvSpPr>
        <p:spPr>
          <a:xfrm>
            <a:off x="457200" y="1535113"/>
            <a:ext cx="4040188" cy="639762"/>
          </a:xfrm>
        </p:spPr>
        <p:txBody>
          <a:bodyPr anchor="b"/>
          <a:lstStyle>
            <a:lvl1pPr marL="0" indent="0">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text</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4645025" y="1535113"/>
            <a:ext cx="4041775" cy="639762"/>
          </a:xfrm>
        </p:spPr>
        <p:txBody>
          <a:bodyPr anchor="b"/>
          <a:lstStyle>
            <a:lvl1pPr marL="0" indent="0">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text</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8"/>
          <p:cNvSpPr>
            <a:spLocks noGrp="1"/>
          </p:cNvSpPr>
          <p:nvPr>
            <p:ph type="dt" sz="half" idx="10"/>
          </p:nvPr>
        </p:nvSpPr>
        <p:spPr/>
        <p:txBody>
          <a:bodyPr/>
          <a:lstStyle/>
          <a:p>
            <a:r>
              <a:rPr lang="en-US"/>
              <a:t>February 7, 2018</a:t>
            </a:r>
            <a:endParaRPr lang="en-US" dirty="0"/>
          </a:p>
        </p:txBody>
      </p:sp>
      <p:sp>
        <p:nvSpPr>
          <p:cNvPr id="10" name="Footer Placeholder 9"/>
          <p:cNvSpPr>
            <a:spLocks noGrp="1"/>
          </p:cNvSpPr>
          <p:nvPr>
            <p:ph type="ftr" sz="quarter" idx="11"/>
          </p:nvPr>
        </p:nvSpPr>
        <p:spPr/>
        <p:txBody>
          <a:bodyPr/>
          <a:lstStyle/>
          <a:p>
            <a:pPr algn="l"/>
            <a:r>
              <a:rPr lang="en-US"/>
              <a:t>Presentation Title │ Audience Group</a:t>
            </a:r>
            <a:endParaRPr lang="en-US" dirty="0"/>
          </a:p>
        </p:txBody>
      </p:sp>
      <p:sp>
        <p:nvSpPr>
          <p:cNvPr id="11" name="Slide Number Placeholder 10"/>
          <p:cNvSpPr>
            <a:spLocks noGrp="1"/>
          </p:cNvSpPr>
          <p:nvPr>
            <p:ph type="sldNum" sz="quarter" idx="12"/>
          </p:nvPr>
        </p:nvSpPr>
        <p:spPr/>
        <p:txBody>
          <a:bodyPr/>
          <a:lstStyle/>
          <a:p>
            <a:fld id="{06A8C956-7F98-419D-9766-136EA2D387DD}" type="slidenum">
              <a:rPr lang="en-US" smtClean="0"/>
              <a:pPr/>
              <a:t>‹#›</a:t>
            </a:fld>
            <a:endParaRPr lang="en-US" dirty="0"/>
          </a:p>
        </p:txBody>
      </p:sp>
      <p:sp>
        <p:nvSpPr>
          <p:cNvPr id="8" name="Text Placeholder 7"/>
          <p:cNvSpPr>
            <a:spLocks noGrp="1"/>
          </p:cNvSpPr>
          <p:nvPr>
            <p:ph type="body" sz="quarter" idx="13" hasCustomPrompt="1"/>
          </p:nvPr>
        </p:nvSpPr>
        <p:spPr>
          <a:xfrm>
            <a:off x="228600" y="1019175"/>
            <a:ext cx="8677275" cy="447675"/>
          </a:xfrm>
        </p:spPr>
        <p:txBody>
          <a:bodyPr>
            <a:noAutofit/>
          </a:bodyPr>
          <a:lstStyle>
            <a:lvl1pPr marL="0" indent="0" algn="ctr">
              <a:buNone/>
              <a:defRPr sz="2400" baseline="0"/>
            </a:lvl1pPr>
          </a:lstStyle>
          <a:p>
            <a:pPr lvl="0"/>
            <a:r>
              <a:rPr lang="en-US" dirty="0"/>
              <a:t>Click to edit subtitle</a:t>
            </a:r>
          </a:p>
        </p:txBody>
      </p:sp>
    </p:spTree>
    <p:extLst>
      <p:ext uri="{BB962C8B-B14F-4D97-AF65-F5344CB8AC3E}">
        <p14:creationId xmlns:p14="http://schemas.microsoft.com/office/powerpoint/2010/main" val="15261994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3" name="Date Placeholder 2"/>
          <p:cNvSpPr>
            <a:spLocks noGrp="1"/>
          </p:cNvSpPr>
          <p:nvPr>
            <p:ph type="dt" sz="half" idx="10"/>
          </p:nvPr>
        </p:nvSpPr>
        <p:spPr/>
        <p:txBody>
          <a:bodyPr/>
          <a:lstStyle/>
          <a:p>
            <a:r>
              <a:rPr lang="en-US"/>
              <a:t>February 7, 2018</a:t>
            </a:r>
            <a:endParaRPr lang="en-US" dirty="0"/>
          </a:p>
        </p:txBody>
      </p:sp>
      <p:sp>
        <p:nvSpPr>
          <p:cNvPr id="4" name="Footer Placeholder 3"/>
          <p:cNvSpPr>
            <a:spLocks noGrp="1"/>
          </p:cNvSpPr>
          <p:nvPr>
            <p:ph type="ftr" sz="quarter" idx="11"/>
          </p:nvPr>
        </p:nvSpPr>
        <p:spPr/>
        <p:txBody>
          <a:bodyPr/>
          <a:lstStyle/>
          <a:p>
            <a:pPr algn="l"/>
            <a:r>
              <a:rPr lang="en-US"/>
              <a:t>Presentation Title │ Audience Group</a:t>
            </a:r>
            <a:endParaRPr lang="en-US" dirty="0"/>
          </a:p>
        </p:txBody>
      </p:sp>
      <p:sp>
        <p:nvSpPr>
          <p:cNvPr id="5" name="Slide Number Placeholder 4"/>
          <p:cNvSpPr>
            <a:spLocks noGrp="1"/>
          </p:cNvSpPr>
          <p:nvPr>
            <p:ph type="sldNum" sz="quarter" idx="12"/>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117259808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a:t>February 7, 2018</a:t>
            </a:r>
            <a:endParaRPr lang="en-US" dirty="0"/>
          </a:p>
        </p:txBody>
      </p:sp>
      <p:sp>
        <p:nvSpPr>
          <p:cNvPr id="4" name="Footer Placeholder 3"/>
          <p:cNvSpPr>
            <a:spLocks noGrp="1"/>
          </p:cNvSpPr>
          <p:nvPr>
            <p:ph type="ftr" sz="quarter" idx="11"/>
          </p:nvPr>
        </p:nvSpPr>
        <p:spPr/>
        <p:txBody>
          <a:bodyPr/>
          <a:lstStyle/>
          <a:p>
            <a:pPr algn="l"/>
            <a:r>
              <a:rPr lang="en-US"/>
              <a:t>Presentation Title │ Audience Group</a:t>
            </a:r>
            <a:endParaRPr lang="en-US" dirty="0"/>
          </a:p>
        </p:txBody>
      </p:sp>
      <p:sp>
        <p:nvSpPr>
          <p:cNvPr id="5" name="Slide Number Placeholder 4"/>
          <p:cNvSpPr>
            <a:spLocks noGrp="1"/>
          </p:cNvSpPr>
          <p:nvPr>
            <p:ph type="sldNum" sz="quarter" idx="12"/>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23589805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marL="0" indent="0">
              <a:buFont typeface="+mj-lt"/>
              <a:buNone/>
              <a:defRPr sz="2800"/>
            </a:lvl1pPr>
            <a:lvl2pPr marL="457200" indent="0">
              <a:buFont typeface="+mj-lt"/>
              <a:buNone/>
              <a:defRPr sz="2400"/>
            </a:lvl2pPr>
            <a:lvl3pPr marL="914400" indent="0">
              <a:buFont typeface="+mj-lt"/>
              <a:buNone/>
              <a:defRPr sz="2000"/>
            </a:lvl3pPr>
            <a:lvl4pPr marL="1371600" indent="0">
              <a:buFont typeface="+mj-lt"/>
              <a:buNone/>
              <a:defRPr sz="1800"/>
            </a:lvl4pPr>
            <a:lvl5pPr marL="1828800" indent="0">
              <a:buFont typeface="+mj-lt"/>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marL="0" indent="0">
              <a:buFont typeface="+mj-lt"/>
              <a:buNone/>
              <a:defRPr sz="2800"/>
            </a:lvl1pPr>
            <a:lvl2pPr marL="457200" indent="0">
              <a:buFont typeface="+mj-lt"/>
              <a:buNone/>
              <a:defRPr sz="2400"/>
            </a:lvl2pPr>
            <a:lvl3pPr marL="914400" indent="0">
              <a:buFont typeface="+mj-lt"/>
              <a:buNone/>
              <a:defRPr sz="2000"/>
            </a:lvl3pPr>
            <a:lvl4pPr marL="1371600" indent="0">
              <a:buFont typeface="+mj-lt"/>
              <a:buNone/>
              <a:defRPr sz="1800"/>
            </a:lvl4pPr>
            <a:lvl5pPr marL="1828800" indent="0">
              <a:buFont typeface="+mj-lt"/>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r>
              <a:rPr lang="en-US"/>
              <a:t>February 7, 2018</a:t>
            </a:r>
            <a:endParaRPr lang="en-US" dirty="0"/>
          </a:p>
        </p:txBody>
      </p:sp>
      <p:sp>
        <p:nvSpPr>
          <p:cNvPr id="8" name="Footer Placeholder 7"/>
          <p:cNvSpPr>
            <a:spLocks noGrp="1"/>
          </p:cNvSpPr>
          <p:nvPr>
            <p:ph type="ftr" sz="quarter" idx="11"/>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12"/>
          </p:nvPr>
        </p:nvSpPr>
        <p:spPr/>
        <p:txBody>
          <a:bodyPr/>
          <a:lstStyle/>
          <a:p>
            <a:fld id="{06A8C956-7F98-419D-9766-136EA2D387DD}" type="slidenum">
              <a:rPr lang="en-US" smtClean="0"/>
              <a:pPr/>
              <a:t>‹#›</a:t>
            </a:fld>
            <a:endParaRPr lang="en-US" dirty="0"/>
          </a:p>
        </p:txBody>
      </p:sp>
      <p:sp>
        <p:nvSpPr>
          <p:cNvPr id="11" name="Text Placeholder 10"/>
          <p:cNvSpPr>
            <a:spLocks noGrp="1"/>
          </p:cNvSpPr>
          <p:nvPr>
            <p:ph type="body" sz="quarter" idx="13" hasCustomPrompt="1"/>
          </p:nvPr>
        </p:nvSpPr>
        <p:spPr>
          <a:xfrm>
            <a:off x="457201" y="927188"/>
            <a:ext cx="8448674" cy="488768"/>
          </a:xfrm>
        </p:spPr>
        <p:txBody>
          <a:bodyPr>
            <a:noAutofit/>
          </a:bodyPr>
          <a:lstStyle>
            <a:lvl1pPr marL="0" indent="0" algn="l">
              <a:buNone/>
              <a:defRPr sz="2800" b="1" baseline="0"/>
            </a:lvl1pPr>
          </a:lstStyle>
          <a:p>
            <a:pPr lvl="0"/>
            <a:r>
              <a:rPr lang="en-US" dirty="0"/>
              <a:t>[Insert Group Name Here]</a:t>
            </a:r>
          </a:p>
        </p:txBody>
      </p:sp>
      <p:sp>
        <p:nvSpPr>
          <p:cNvPr id="5" name="TextBox 4"/>
          <p:cNvSpPr txBox="1"/>
          <p:nvPr userDrawn="1"/>
        </p:nvSpPr>
        <p:spPr>
          <a:xfrm>
            <a:off x="6307035" y="150563"/>
            <a:ext cx="2526722" cy="738664"/>
          </a:xfrm>
          <a:prstGeom prst="rect">
            <a:avLst/>
          </a:prstGeom>
          <a:noFill/>
        </p:spPr>
        <p:txBody>
          <a:bodyPr wrap="square" rtlCol="0">
            <a:spAutoFit/>
          </a:bodyPr>
          <a:lstStyle/>
          <a:p>
            <a:pPr algn="l"/>
            <a:r>
              <a:rPr lang="en-US" sz="4200" b="1" dirty="0">
                <a:solidFill>
                  <a:srgbClr val="2FC3C1"/>
                </a:solidFill>
              </a:rPr>
              <a:t>AGENDA</a:t>
            </a:r>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92100" y="296846"/>
            <a:ext cx="1488209" cy="446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985487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341994"/>
          </a:xfrm>
        </p:spPr>
        <p:txBody>
          <a:bodyPr anchor="b"/>
          <a:lstStyle>
            <a:lvl1pPr algn="l">
              <a:defRPr sz="2600" b="1"/>
            </a:lvl1pPr>
          </a:lstStyle>
          <a:p>
            <a:r>
              <a:rPr lang="en-US" dirty="0"/>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615044"/>
            <a:ext cx="3008313" cy="4511119"/>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r>
              <a:rPr lang="en-US"/>
              <a:t>February 7, 2018</a:t>
            </a:r>
            <a:endParaRPr lang="en-US" dirty="0"/>
          </a:p>
        </p:txBody>
      </p:sp>
      <p:sp>
        <p:nvSpPr>
          <p:cNvPr id="6" name="Footer Placeholder 5"/>
          <p:cNvSpPr>
            <a:spLocks noGrp="1"/>
          </p:cNvSpPr>
          <p:nvPr>
            <p:ph type="ftr" sz="quarter" idx="11"/>
          </p:nvPr>
        </p:nvSpPr>
        <p:spPr/>
        <p:txBody>
          <a:bodyPr/>
          <a:lstStyle/>
          <a:p>
            <a:pPr algn="l"/>
            <a:r>
              <a:rPr lang="en-US"/>
              <a:t>Presentation Title │ Audience Group</a:t>
            </a:r>
            <a:endParaRPr lang="en-US" dirty="0"/>
          </a:p>
        </p:txBody>
      </p:sp>
      <p:sp>
        <p:nvSpPr>
          <p:cNvPr id="7" name="Slide Number Placeholder 6"/>
          <p:cNvSpPr>
            <a:spLocks noGrp="1"/>
          </p:cNvSpPr>
          <p:nvPr>
            <p:ph type="sldNum" sz="quarter" idx="12"/>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129323875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792288" y="4800600"/>
            <a:ext cx="5486400" cy="566738"/>
          </a:xfrm>
        </p:spPr>
        <p:txBody>
          <a:bodyPr anchor="b"/>
          <a:lstStyle>
            <a:lvl1pPr algn="l">
              <a:defRPr sz="2600" b="1"/>
            </a:lvl1pPr>
          </a:lstStyle>
          <a:p>
            <a:r>
              <a:rPr lang="en-US" dirty="0"/>
              <a:t>Click to edit caption</a:t>
            </a:r>
          </a:p>
        </p:txBody>
      </p:sp>
      <p:sp>
        <p:nvSpPr>
          <p:cNvPr id="3" name="Picture Placeholder 2"/>
          <p:cNvSpPr>
            <a:spLocks noGrp="1"/>
          </p:cNvSpPr>
          <p:nvPr>
            <p:ph type="pic" idx="1"/>
          </p:nvPr>
        </p:nvSpPr>
        <p:spPr>
          <a:xfrm>
            <a:off x="1792288" y="327804"/>
            <a:ext cx="5486400" cy="43997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r>
              <a:rPr lang="en-US"/>
              <a:t>February 7, 2018</a:t>
            </a:r>
            <a:endParaRPr lang="en-US" dirty="0"/>
          </a:p>
        </p:txBody>
      </p:sp>
      <p:sp>
        <p:nvSpPr>
          <p:cNvPr id="6" name="Footer Placeholder 5"/>
          <p:cNvSpPr>
            <a:spLocks noGrp="1"/>
          </p:cNvSpPr>
          <p:nvPr>
            <p:ph type="ftr" sz="quarter" idx="11"/>
          </p:nvPr>
        </p:nvSpPr>
        <p:spPr/>
        <p:txBody>
          <a:bodyPr/>
          <a:lstStyle/>
          <a:p>
            <a:pPr algn="l"/>
            <a:r>
              <a:rPr lang="en-US"/>
              <a:t>Presentation Title │ Audience Group</a:t>
            </a:r>
            <a:endParaRPr lang="en-US" dirty="0"/>
          </a:p>
        </p:txBody>
      </p:sp>
      <p:sp>
        <p:nvSpPr>
          <p:cNvPr id="7" name="Slide Number Placeholder 6"/>
          <p:cNvSpPr>
            <a:spLocks noGrp="1"/>
          </p:cNvSpPr>
          <p:nvPr>
            <p:ph type="sldNum" sz="quarter" idx="12"/>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428141648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ultiple Points 4 Square">
    <p:spTree>
      <p:nvGrpSpPr>
        <p:cNvPr id="1" name=""/>
        <p:cNvGrpSpPr/>
        <p:nvPr/>
      </p:nvGrpSpPr>
      <p:grpSpPr>
        <a:xfrm>
          <a:off x="0" y="0"/>
          <a:ext cx="0" cy="0"/>
          <a:chOff x="0" y="0"/>
          <a:chExt cx="0" cy="0"/>
        </a:xfrm>
      </p:grpSpPr>
      <p:sp>
        <p:nvSpPr>
          <p:cNvPr id="8" name="Freeform 7"/>
          <p:cNvSpPr/>
          <p:nvPr/>
        </p:nvSpPr>
        <p:spPr bwMode="auto">
          <a:xfrm>
            <a:off x="1219200" y="3810000"/>
            <a:ext cx="3352800" cy="22860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2FC3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solidFill>
                <a:srgbClr val="2FC3C1"/>
              </a:solidFill>
              <a:latin typeface="Arial"/>
              <a:cs typeface="Arial"/>
            </a:endParaRPr>
          </a:p>
        </p:txBody>
      </p:sp>
      <p:sp>
        <p:nvSpPr>
          <p:cNvPr id="12" name="Freeform 11"/>
          <p:cNvSpPr/>
          <p:nvPr/>
        </p:nvSpPr>
        <p:spPr bwMode="auto">
          <a:xfrm>
            <a:off x="1219200" y="16002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5" name="Rectangle 14"/>
          <p:cNvSpPr/>
          <p:nvPr userDrawn="1"/>
        </p:nvSpPr>
        <p:spPr bwMode="auto">
          <a:xfrm>
            <a:off x="4572000" y="1600200"/>
            <a:ext cx="3352800" cy="22352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p>
        </p:txBody>
      </p:sp>
      <p:sp>
        <p:nvSpPr>
          <p:cNvPr id="17" name="Freeform 16"/>
          <p:cNvSpPr/>
          <p:nvPr/>
        </p:nvSpPr>
        <p:spPr bwMode="auto">
          <a:xfrm>
            <a:off x="4572000" y="3835401"/>
            <a:ext cx="3352800" cy="2260599"/>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1423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5" name="Title 4"/>
          <p:cNvSpPr>
            <a:spLocks noGrp="1"/>
          </p:cNvSpPr>
          <p:nvPr>
            <p:ph type="title"/>
          </p:nvPr>
        </p:nvSpPr>
        <p:spPr/>
        <p:txBody>
          <a:bodyPr/>
          <a:lstStyle>
            <a:lvl1pPr>
              <a:defRPr>
                <a:solidFill>
                  <a:srgbClr val="2FC3C1"/>
                </a:solidFill>
              </a:defRPr>
            </a:lvl1pPr>
          </a:lstStyle>
          <a:p>
            <a:r>
              <a:rPr lang="en-US" dirty="0"/>
              <a:t>Click to edit Master title</a:t>
            </a:r>
          </a:p>
        </p:txBody>
      </p:sp>
      <p:sp>
        <p:nvSpPr>
          <p:cNvPr id="26" name="Text Placeholder 24"/>
          <p:cNvSpPr>
            <a:spLocks noGrp="1"/>
          </p:cNvSpPr>
          <p:nvPr>
            <p:ph type="body" sz="quarter" idx="13"/>
          </p:nvPr>
        </p:nvSpPr>
        <p:spPr>
          <a:xfrm>
            <a:off x="1219199" y="2533711"/>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32" name="Content Placeholder 31"/>
          <p:cNvSpPr>
            <a:spLocks noGrp="1"/>
          </p:cNvSpPr>
          <p:nvPr>
            <p:ph sz="quarter" idx="14" hasCustomPrompt="1"/>
          </p:nvPr>
        </p:nvSpPr>
        <p:spPr>
          <a:xfrm>
            <a:off x="1219200" y="1600200"/>
            <a:ext cx="3352800" cy="933450"/>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33" name="Text Placeholder 24"/>
          <p:cNvSpPr>
            <a:spLocks noGrp="1"/>
          </p:cNvSpPr>
          <p:nvPr>
            <p:ph type="body" sz="quarter" idx="15"/>
          </p:nvPr>
        </p:nvSpPr>
        <p:spPr>
          <a:xfrm>
            <a:off x="4572000" y="2533711"/>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34" name="Content Placeholder 31"/>
          <p:cNvSpPr>
            <a:spLocks noGrp="1"/>
          </p:cNvSpPr>
          <p:nvPr>
            <p:ph sz="quarter" idx="16" hasCustomPrompt="1"/>
          </p:nvPr>
        </p:nvSpPr>
        <p:spPr>
          <a:xfrm>
            <a:off x="4571999" y="1600201"/>
            <a:ext cx="3352801" cy="933450"/>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37" name="Text Placeholder 24"/>
          <p:cNvSpPr>
            <a:spLocks noGrp="1"/>
          </p:cNvSpPr>
          <p:nvPr>
            <p:ph type="body" sz="quarter" idx="17"/>
          </p:nvPr>
        </p:nvSpPr>
        <p:spPr>
          <a:xfrm>
            <a:off x="4572000" y="4793974"/>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38" name="Content Placeholder 31"/>
          <p:cNvSpPr>
            <a:spLocks noGrp="1"/>
          </p:cNvSpPr>
          <p:nvPr>
            <p:ph sz="quarter" idx="18" hasCustomPrompt="1"/>
          </p:nvPr>
        </p:nvSpPr>
        <p:spPr>
          <a:xfrm>
            <a:off x="4572000" y="3835402"/>
            <a:ext cx="3352800" cy="958511"/>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39" name="Text Placeholder 24"/>
          <p:cNvSpPr>
            <a:spLocks noGrp="1"/>
          </p:cNvSpPr>
          <p:nvPr>
            <p:ph type="body" sz="quarter" idx="19"/>
          </p:nvPr>
        </p:nvSpPr>
        <p:spPr>
          <a:xfrm>
            <a:off x="1219199" y="4793974"/>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40" name="Content Placeholder 31"/>
          <p:cNvSpPr>
            <a:spLocks noGrp="1"/>
          </p:cNvSpPr>
          <p:nvPr>
            <p:ph sz="quarter" idx="20" hasCustomPrompt="1"/>
          </p:nvPr>
        </p:nvSpPr>
        <p:spPr>
          <a:xfrm>
            <a:off x="1219201" y="3835402"/>
            <a:ext cx="3352800" cy="958512"/>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3" name="Content Placeholder 2"/>
          <p:cNvSpPr>
            <a:spLocks noGrp="1"/>
          </p:cNvSpPr>
          <p:nvPr>
            <p:ph sz="quarter" idx="21"/>
          </p:nvPr>
        </p:nvSpPr>
        <p:spPr>
          <a:xfrm>
            <a:off x="228600" y="1018903"/>
            <a:ext cx="8677275" cy="403225"/>
          </a:xfrm>
        </p:spPr>
        <p:txBody>
          <a:bodyPr>
            <a:noAutofit/>
          </a:bodyPr>
          <a:lstStyle>
            <a:lvl1pPr marL="0" indent="0" algn="ctr">
              <a:buNone/>
              <a:defRPr sz="2800"/>
            </a:lvl1pPr>
          </a:lstStyle>
          <a:p>
            <a:pPr lvl="0"/>
            <a:r>
              <a:rPr lang="en-US" dirty="0"/>
              <a:t>Click to edit Master text style</a:t>
            </a:r>
          </a:p>
        </p:txBody>
      </p:sp>
      <p:sp>
        <p:nvSpPr>
          <p:cNvPr id="4" name="Date Placeholder 3"/>
          <p:cNvSpPr>
            <a:spLocks noGrp="1"/>
          </p:cNvSpPr>
          <p:nvPr>
            <p:ph type="dt" sz="half" idx="22"/>
          </p:nvPr>
        </p:nvSpPr>
        <p:spPr/>
        <p:txBody>
          <a:bodyPr/>
          <a:lstStyle/>
          <a:p>
            <a:r>
              <a:rPr lang="en-US"/>
              <a:t>February 7, 2018</a:t>
            </a:r>
            <a:endParaRPr lang="en-US" dirty="0"/>
          </a:p>
        </p:txBody>
      </p:sp>
      <p:sp>
        <p:nvSpPr>
          <p:cNvPr id="6" name="Footer Placeholder 5"/>
          <p:cNvSpPr>
            <a:spLocks noGrp="1"/>
          </p:cNvSpPr>
          <p:nvPr>
            <p:ph type="ftr" sz="quarter" idx="23"/>
          </p:nvPr>
        </p:nvSpPr>
        <p:spPr/>
        <p:txBody>
          <a:bodyPr/>
          <a:lstStyle/>
          <a:p>
            <a:pPr algn="l"/>
            <a:r>
              <a:rPr lang="en-US"/>
              <a:t>Presentation Title │ Audience Group</a:t>
            </a:r>
            <a:endParaRPr lang="en-US" dirty="0"/>
          </a:p>
        </p:txBody>
      </p:sp>
      <p:sp>
        <p:nvSpPr>
          <p:cNvPr id="7" name="Slide Number Placeholder 6"/>
          <p:cNvSpPr>
            <a:spLocks noGrp="1"/>
          </p:cNvSpPr>
          <p:nvPr>
            <p:ph type="sldNum" sz="quarter" idx="24"/>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6131022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ultiple Points with Icons">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Click to edit Master title</a:t>
            </a:r>
          </a:p>
        </p:txBody>
      </p:sp>
      <p:sp>
        <p:nvSpPr>
          <p:cNvPr id="23" name="Content Placeholder 31"/>
          <p:cNvSpPr>
            <a:spLocks noGrp="1"/>
          </p:cNvSpPr>
          <p:nvPr>
            <p:ph sz="quarter" idx="14" hasCustomPrompt="1"/>
          </p:nvPr>
        </p:nvSpPr>
        <p:spPr>
          <a:xfrm>
            <a:off x="1473207" y="2056521"/>
            <a:ext cx="2624114" cy="396344"/>
          </a:xfrm>
        </p:spPr>
        <p:txBody>
          <a:bodyPr anchor="ctr">
            <a:normAutofit/>
          </a:bodyPr>
          <a:lstStyle>
            <a:lvl1pPr marL="0" indent="0" algn="l">
              <a:buNone/>
              <a:defRPr sz="2600" b="1" cap="all"/>
            </a:lvl1pPr>
          </a:lstStyle>
          <a:p>
            <a:pPr lvl="0"/>
            <a:r>
              <a:rPr lang="en-US" dirty="0"/>
              <a:t>HEADER</a:t>
            </a:r>
          </a:p>
        </p:txBody>
      </p:sp>
      <p:sp>
        <p:nvSpPr>
          <p:cNvPr id="24" name="Content Placeholder 31"/>
          <p:cNvSpPr>
            <a:spLocks noGrp="1"/>
          </p:cNvSpPr>
          <p:nvPr>
            <p:ph sz="quarter" idx="17" hasCustomPrompt="1"/>
          </p:nvPr>
        </p:nvSpPr>
        <p:spPr>
          <a:xfrm>
            <a:off x="1473207" y="2461771"/>
            <a:ext cx="2624114" cy="438592"/>
          </a:xfrm>
        </p:spPr>
        <p:txBody>
          <a:bodyPr>
            <a:noAutofit/>
          </a:bodyPr>
          <a:lstStyle>
            <a:lvl1pPr marL="0" indent="0" algn="l">
              <a:buNone/>
              <a:defRPr sz="2400" b="0" i="0" cap="none" baseline="0"/>
            </a:lvl1pPr>
          </a:lstStyle>
          <a:p>
            <a:pPr lvl="0"/>
            <a:r>
              <a:rPr lang="en-US" dirty="0"/>
              <a:t>Insert Type Here</a:t>
            </a:r>
          </a:p>
        </p:txBody>
      </p:sp>
      <p:sp>
        <p:nvSpPr>
          <p:cNvPr id="25" name="Content Placeholder 31"/>
          <p:cNvSpPr>
            <a:spLocks noGrp="1"/>
          </p:cNvSpPr>
          <p:nvPr>
            <p:ph sz="quarter" idx="18" hasCustomPrompt="1"/>
          </p:nvPr>
        </p:nvSpPr>
        <p:spPr>
          <a:xfrm>
            <a:off x="5858494" y="2056521"/>
            <a:ext cx="2620488" cy="396344"/>
          </a:xfrm>
        </p:spPr>
        <p:txBody>
          <a:bodyPr anchor="ctr">
            <a:noAutofit/>
          </a:bodyPr>
          <a:lstStyle>
            <a:lvl1pPr marL="0" indent="0" algn="l">
              <a:buNone/>
              <a:defRPr sz="2600" b="1" cap="all"/>
            </a:lvl1pPr>
          </a:lstStyle>
          <a:p>
            <a:pPr lvl="0"/>
            <a:r>
              <a:rPr lang="en-US" dirty="0"/>
              <a:t>HEADER</a:t>
            </a:r>
          </a:p>
        </p:txBody>
      </p:sp>
      <p:sp>
        <p:nvSpPr>
          <p:cNvPr id="27" name="Content Placeholder 31"/>
          <p:cNvSpPr>
            <a:spLocks noGrp="1"/>
          </p:cNvSpPr>
          <p:nvPr>
            <p:ph sz="quarter" idx="19" hasCustomPrompt="1"/>
          </p:nvPr>
        </p:nvSpPr>
        <p:spPr>
          <a:xfrm>
            <a:off x="5858494" y="2461771"/>
            <a:ext cx="2620488" cy="438592"/>
          </a:xfrm>
        </p:spPr>
        <p:txBody>
          <a:bodyPr>
            <a:noAutofit/>
          </a:bodyPr>
          <a:lstStyle>
            <a:lvl1pPr marL="0" indent="0" algn="l">
              <a:buNone/>
              <a:defRPr sz="2400" b="0" i="0" cap="none" baseline="0"/>
            </a:lvl1pPr>
          </a:lstStyle>
          <a:p>
            <a:pPr lvl="0"/>
            <a:r>
              <a:rPr lang="en-US" dirty="0"/>
              <a:t>Insert Type Here</a:t>
            </a:r>
          </a:p>
        </p:txBody>
      </p:sp>
      <p:sp>
        <p:nvSpPr>
          <p:cNvPr id="35" name="Content Placeholder 31"/>
          <p:cNvSpPr>
            <a:spLocks noGrp="1"/>
          </p:cNvSpPr>
          <p:nvPr>
            <p:ph sz="quarter" idx="20" hasCustomPrompt="1"/>
          </p:nvPr>
        </p:nvSpPr>
        <p:spPr>
          <a:xfrm>
            <a:off x="1473207" y="3361621"/>
            <a:ext cx="2624114" cy="396344"/>
          </a:xfrm>
        </p:spPr>
        <p:txBody>
          <a:bodyPr anchor="ctr">
            <a:normAutofit/>
          </a:bodyPr>
          <a:lstStyle>
            <a:lvl1pPr marL="0" indent="0" algn="l">
              <a:buNone/>
              <a:defRPr sz="2600" b="1" cap="all"/>
            </a:lvl1pPr>
          </a:lstStyle>
          <a:p>
            <a:pPr lvl="0"/>
            <a:r>
              <a:rPr lang="en-US" dirty="0"/>
              <a:t>HEADER</a:t>
            </a:r>
          </a:p>
        </p:txBody>
      </p:sp>
      <p:sp>
        <p:nvSpPr>
          <p:cNvPr id="36" name="Content Placeholder 31"/>
          <p:cNvSpPr>
            <a:spLocks noGrp="1"/>
          </p:cNvSpPr>
          <p:nvPr>
            <p:ph sz="quarter" idx="21" hasCustomPrompt="1"/>
          </p:nvPr>
        </p:nvSpPr>
        <p:spPr>
          <a:xfrm>
            <a:off x="1473207" y="3762107"/>
            <a:ext cx="2624114" cy="438418"/>
          </a:xfrm>
        </p:spPr>
        <p:txBody>
          <a:bodyPr>
            <a:noAutofit/>
          </a:bodyPr>
          <a:lstStyle>
            <a:lvl1pPr marL="0" indent="0" algn="l">
              <a:buNone/>
              <a:defRPr sz="2400" b="0" i="0" cap="none" baseline="0"/>
            </a:lvl1pPr>
          </a:lstStyle>
          <a:p>
            <a:pPr lvl="0"/>
            <a:r>
              <a:rPr lang="en-US" dirty="0"/>
              <a:t>Insert Type Here</a:t>
            </a:r>
          </a:p>
        </p:txBody>
      </p:sp>
      <p:sp>
        <p:nvSpPr>
          <p:cNvPr id="41" name="Content Placeholder 31"/>
          <p:cNvSpPr>
            <a:spLocks noGrp="1"/>
          </p:cNvSpPr>
          <p:nvPr>
            <p:ph sz="quarter" idx="22" hasCustomPrompt="1"/>
          </p:nvPr>
        </p:nvSpPr>
        <p:spPr>
          <a:xfrm>
            <a:off x="5858494" y="3354792"/>
            <a:ext cx="2620488" cy="396344"/>
          </a:xfrm>
        </p:spPr>
        <p:txBody>
          <a:bodyPr anchor="ctr">
            <a:noAutofit/>
          </a:bodyPr>
          <a:lstStyle>
            <a:lvl1pPr marL="0" indent="0" algn="l">
              <a:buNone/>
              <a:defRPr sz="2600" b="1" cap="all"/>
            </a:lvl1pPr>
          </a:lstStyle>
          <a:p>
            <a:pPr lvl="0"/>
            <a:r>
              <a:rPr lang="en-US" dirty="0"/>
              <a:t>HEADER</a:t>
            </a:r>
          </a:p>
        </p:txBody>
      </p:sp>
      <p:sp>
        <p:nvSpPr>
          <p:cNvPr id="42" name="Content Placeholder 31"/>
          <p:cNvSpPr>
            <a:spLocks noGrp="1"/>
          </p:cNvSpPr>
          <p:nvPr>
            <p:ph sz="quarter" idx="23" hasCustomPrompt="1"/>
          </p:nvPr>
        </p:nvSpPr>
        <p:spPr>
          <a:xfrm>
            <a:off x="5858494" y="3757965"/>
            <a:ext cx="2620488" cy="442560"/>
          </a:xfrm>
        </p:spPr>
        <p:txBody>
          <a:bodyPr>
            <a:noAutofit/>
          </a:bodyPr>
          <a:lstStyle>
            <a:lvl1pPr marL="0" indent="0" algn="l">
              <a:buNone/>
              <a:defRPr sz="2400" b="0" i="0" cap="none" baseline="0"/>
            </a:lvl1pPr>
          </a:lstStyle>
          <a:p>
            <a:pPr lvl="0"/>
            <a:r>
              <a:rPr lang="en-US" dirty="0"/>
              <a:t>Insert Type Here</a:t>
            </a:r>
          </a:p>
        </p:txBody>
      </p:sp>
      <p:sp>
        <p:nvSpPr>
          <p:cNvPr id="47" name="Content Placeholder 31"/>
          <p:cNvSpPr>
            <a:spLocks noGrp="1"/>
          </p:cNvSpPr>
          <p:nvPr>
            <p:ph sz="quarter" idx="24" hasCustomPrompt="1"/>
          </p:nvPr>
        </p:nvSpPr>
        <p:spPr>
          <a:xfrm>
            <a:off x="1473207" y="4848649"/>
            <a:ext cx="2624114" cy="417611"/>
          </a:xfrm>
        </p:spPr>
        <p:txBody>
          <a:bodyPr anchor="ctr">
            <a:normAutofit/>
          </a:bodyPr>
          <a:lstStyle>
            <a:lvl1pPr marL="0" indent="0" algn="l">
              <a:buNone/>
              <a:defRPr sz="2600" b="1" cap="all"/>
            </a:lvl1pPr>
          </a:lstStyle>
          <a:p>
            <a:pPr lvl="0"/>
            <a:r>
              <a:rPr lang="en-US" dirty="0"/>
              <a:t>HEADER</a:t>
            </a:r>
          </a:p>
        </p:txBody>
      </p:sp>
      <p:sp>
        <p:nvSpPr>
          <p:cNvPr id="48" name="Content Placeholder 31"/>
          <p:cNvSpPr>
            <a:spLocks noGrp="1"/>
          </p:cNvSpPr>
          <p:nvPr>
            <p:ph sz="quarter" idx="25" hasCustomPrompt="1"/>
          </p:nvPr>
        </p:nvSpPr>
        <p:spPr>
          <a:xfrm>
            <a:off x="1473207" y="5266260"/>
            <a:ext cx="2624114" cy="462298"/>
          </a:xfrm>
        </p:spPr>
        <p:txBody>
          <a:bodyPr>
            <a:noAutofit/>
          </a:bodyPr>
          <a:lstStyle>
            <a:lvl1pPr marL="0" indent="0" algn="l">
              <a:buNone/>
              <a:defRPr sz="2400" b="0" i="0" cap="none" baseline="0"/>
            </a:lvl1pPr>
          </a:lstStyle>
          <a:p>
            <a:pPr lvl="0"/>
            <a:r>
              <a:rPr lang="en-US" dirty="0"/>
              <a:t>Insert Type Here</a:t>
            </a:r>
          </a:p>
        </p:txBody>
      </p:sp>
      <p:sp>
        <p:nvSpPr>
          <p:cNvPr id="49" name="Content Placeholder 31"/>
          <p:cNvSpPr>
            <a:spLocks noGrp="1"/>
          </p:cNvSpPr>
          <p:nvPr>
            <p:ph sz="quarter" idx="26" hasCustomPrompt="1"/>
          </p:nvPr>
        </p:nvSpPr>
        <p:spPr>
          <a:xfrm>
            <a:off x="5858494" y="4840290"/>
            <a:ext cx="2620488" cy="425970"/>
          </a:xfrm>
        </p:spPr>
        <p:txBody>
          <a:bodyPr anchor="ctr">
            <a:normAutofit/>
          </a:bodyPr>
          <a:lstStyle>
            <a:lvl1pPr marL="0" indent="0" algn="l">
              <a:buNone/>
              <a:defRPr sz="2600" b="1" cap="all"/>
            </a:lvl1pPr>
          </a:lstStyle>
          <a:p>
            <a:pPr lvl="0"/>
            <a:r>
              <a:rPr lang="en-US" dirty="0"/>
              <a:t>HEADER</a:t>
            </a:r>
          </a:p>
        </p:txBody>
      </p:sp>
      <p:sp>
        <p:nvSpPr>
          <p:cNvPr id="50" name="Content Placeholder 31"/>
          <p:cNvSpPr>
            <a:spLocks noGrp="1"/>
          </p:cNvSpPr>
          <p:nvPr>
            <p:ph sz="quarter" idx="27" hasCustomPrompt="1"/>
          </p:nvPr>
        </p:nvSpPr>
        <p:spPr>
          <a:xfrm>
            <a:off x="5858494" y="5266260"/>
            <a:ext cx="2620488" cy="462298"/>
          </a:xfrm>
        </p:spPr>
        <p:txBody>
          <a:bodyPr>
            <a:noAutofit/>
          </a:bodyPr>
          <a:lstStyle>
            <a:lvl1pPr marL="0" indent="0" algn="l">
              <a:buNone/>
              <a:defRPr sz="2400" b="0" i="0" cap="none" baseline="0"/>
            </a:lvl1pPr>
          </a:lstStyle>
          <a:p>
            <a:pPr lvl="0"/>
            <a:r>
              <a:rPr lang="en-US" dirty="0"/>
              <a:t>Insert Type Here</a:t>
            </a:r>
          </a:p>
        </p:txBody>
      </p:sp>
      <p:sp>
        <p:nvSpPr>
          <p:cNvPr id="4" name="Text Placeholder 3"/>
          <p:cNvSpPr>
            <a:spLocks noGrp="1"/>
          </p:cNvSpPr>
          <p:nvPr>
            <p:ph type="body" sz="quarter" idx="34" hasCustomPrompt="1"/>
          </p:nvPr>
        </p:nvSpPr>
        <p:spPr>
          <a:xfrm>
            <a:off x="228599" y="1042736"/>
            <a:ext cx="8677275" cy="427037"/>
          </a:xfrm>
        </p:spPr>
        <p:txBody>
          <a:bodyPr>
            <a:noAutofit/>
          </a:bodyPr>
          <a:lstStyle>
            <a:lvl1pPr marL="0" indent="0" algn="ctr">
              <a:buNone/>
              <a:defRPr sz="2800"/>
            </a:lvl1pPr>
          </a:lstStyle>
          <a:p>
            <a:pPr lvl="0"/>
            <a:r>
              <a:rPr lang="en-US" dirty="0"/>
              <a:t>Click to edit subtitle</a:t>
            </a:r>
          </a:p>
        </p:txBody>
      </p:sp>
      <p:sp>
        <p:nvSpPr>
          <p:cNvPr id="6" name="Date Placeholder 5"/>
          <p:cNvSpPr>
            <a:spLocks noGrp="1"/>
          </p:cNvSpPr>
          <p:nvPr>
            <p:ph type="dt" sz="half" idx="35"/>
          </p:nvPr>
        </p:nvSpPr>
        <p:spPr/>
        <p:txBody>
          <a:bodyPr/>
          <a:lstStyle/>
          <a:p>
            <a:r>
              <a:rPr lang="en-US"/>
              <a:t>February 7, 2018</a:t>
            </a:r>
            <a:endParaRPr lang="en-US" dirty="0"/>
          </a:p>
        </p:txBody>
      </p:sp>
      <p:sp>
        <p:nvSpPr>
          <p:cNvPr id="7" name="Footer Placeholder 6"/>
          <p:cNvSpPr>
            <a:spLocks noGrp="1"/>
          </p:cNvSpPr>
          <p:nvPr>
            <p:ph type="ftr" sz="quarter" idx="36"/>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37"/>
          </p:nvPr>
        </p:nvSpPr>
        <p:spPr/>
        <p:txBody>
          <a:bodyPr/>
          <a:lstStyle/>
          <a:p>
            <a:fld id="{06A8C956-7F98-419D-9766-136EA2D387DD}" type="slidenum">
              <a:rPr lang="en-US" smtClean="0"/>
              <a:pPr/>
              <a:t>‹#›</a:t>
            </a:fld>
            <a:endParaRPr lang="en-US" dirty="0"/>
          </a:p>
        </p:txBody>
      </p:sp>
      <p:sp>
        <p:nvSpPr>
          <p:cNvPr id="26" name="Picture Placeholder 5"/>
          <p:cNvSpPr>
            <a:spLocks noGrp="1"/>
          </p:cNvSpPr>
          <p:nvPr>
            <p:ph type="pic" sz="quarter" idx="38"/>
          </p:nvPr>
        </p:nvSpPr>
        <p:spPr>
          <a:xfrm>
            <a:off x="575854" y="2068690"/>
            <a:ext cx="758825" cy="768350"/>
          </a:xfrm>
        </p:spPr>
        <p:txBody>
          <a:bodyPr>
            <a:normAutofit/>
          </a:bodyPr>
          <a:lstStyle>
            <a:lvl1pPr marL="0" indent="0" algn="ctr">
              <a:buNone/>
              <a:defRPr sz="800"/>
            </a:lvl1pPr>
          </a:lstStyle>
          <a:p>
            <a:endParaRPr lang="en-US" dirty="0"/>
          </a:p>
        </p:txBody>
      </p:sp>
      <p:sp>
        <p:nvSpPr>
          <p:cNvPr id="28" name="Picture Placeholder 5"/>
          <p:cNvSpPr>
            <a:spLocks noGrp="1"/>
          </p:cNvSpPr>
          <p:nvPr>
            <p:ph type="pic" sz="quarter" idx="39"/>
          </p:nvPr>
        </p:nvSpPr>
        <p:spPr>
          <a:xfrm>
            <a:off x="591945" y="3366961"/>
            <a:ext cx="758825" cy="768350"/>
          </a:xfrm>
        </p:spPr>
        <p:txBody>
          <a:bodyPr>
            <a:normAutofit/>
          </a:bodyPr>
          <a:lstStyle>
            <a:lvl1pPr marL="0" indent="0" algn="ctr">
              <a:buNone/>
              <a:defRPr sz="800"/>
            </a:lvl1pPr>
          </a:lstStyle>
          <a:p>
            <a:endParaRPr lang="en-US" dirty="0"/>
          </a:p>
        </p:txBody>
      </p:sp>
      <p:sp>
        <p:nvSpPr>
          <p:cNvPr id="29" name="Picture Placeholder 5"/>
          <p:cNvSpPr>
            <a:spLocks noGrp="1"/>
          </p:cNvSpPr>
          <p:nvPr>
            <p:ph type="pic" sz="quarter" idx="40"/>
          </p:nvPr>
        </p:nvSpPr>
        <p:spPr>
          <a:xfrm>
            <a:off x="4952618" y="2069569"/>
            <a:ext cx="758825" cy="768350"/>
          </a:xfrm>
        </p:spPr>
        <p:txBody>
          <a:bodyPr>
            <a:normAutofit/>
          </a:bodyPr>
          <a:lstStyle>
            <a:lvl1pPr marL="0" indent="0" algn="ctr">
              <a:buNone/>
              <a:defRPr sz="800"/>
            </a:lvl1pPr>
          </a:lstStyle>
          <a:p>
            <a:endParaRPr lang="en-US" dirty="0"/>
          </a:p>
        </p:txBody>
      </p:sp>
      <p:sp>
        <p:nvSpPr>
          <p:cNvPr id="30" name="Picture Placeholder 5"/>
          <p:cNvSpPr>
            <a:spLocks noGrp="1"/>
          </p:cNvSpPr>
          <p:nvPr>
            <p:ph type="pic" sz="quarter" idx="41"/>
          </p:nvPr>
        </p:nvSpPr>
        <p:spPr>
          <a:xfrm>
            <a:off x="4952618" y="3373790"/>
            <a:ext cx="758825" cy="768350"/>
          </a:xfrm>
        </p:spPr>
        <p:txBody>
          <a:bodyPr>
            <a:normAutofit/>
          </a:bodyPr>
          <a:lstStyle>
            <a:lvl1pPr marL="0" indent="0" algn="ctr">
              <a:buNone/>
              <a:defRPr sz="800"/>
            </a:lvl1pPr>
          </a:lstStyle>
          <a:p>
            <a:endParaRPr lang="en-US" dirty="0"/>
          </a:p>
        </p:txBody>
      </p:sp>
      <p:sp>
        <p:nvSpPr>
          <p:cNvPr id="31" name="Picture Placeholder 5"/>
          <p:cNvSpPr>
            <a:spLocks noGrp="1"/>
          </p:cNvSpPr>
          <p:nvPr>
            <p:ph type="pic" sz="quarter" idx="42"/>
          </p:nvPr>
        </p:nvSpPr>
        <p:spPr>
          <a:xfrm>
            <a:off x="591945" y="4896391"/>
            <a:ext cx="758825" cy="768350"/>
          </a:xfrm>
        </p:spPr>
        <p:txBody>
          <a:bodyPr>
            <a:normAutofit/>
          </a:bodyPr>
          <a:lstStyle>
            <a:lvl1pPr marL="0" indent="0" algn="ctr">
              <a:buNone/>
              <a:defRPr sz="800"/>
            </a:lvl1pPr>
          </a:lstStyle>
          <a:p>
            <a:endParaRPr lang="en-US" dirty="0"/>
          </a:p>
        </p:txBody>
      </p:sp>
      <p:sp>
        <p:nvSpPr>
          <p:cNvPr id="32" name="Picture Placeholder 5"/>
          <p:cNvSpPr>
            <a:spLocks noGrp="1"/>
          </p:cNvSpPr>
          <p:nvPr>
            <p:ph type="pic" sz="quarter" idx="43"/>
          </p:nvPr>
        </p:nvSpPr>
        <p:spPr>
          <a:xfrm>
            <a:off x="4952618" y="4867748"/>
            <a:ext cx="758825" cy="768350"/>
          </a:xfrm>
        </p:spPr>
        <p:txBody>
          <a:bodyPr>
            <a:normAutofit/>
          </a:bodyPr>
          <a:lstStyle>
            <a:lvl1pPr marL="0" indent="0" algn="ctr">
              <a:buNone/>
              <a:defRPr sz="800"/>
            </a:lvl1pPr>
          </a:lstStyle>
          <a:p>
            <a:endParaRPr lang="en-US" dirty="0"/>
          </a:p>
        </p:txBody>
      </p:sp>
    </p:spTree>
    <p:extLst>
      <p:ext uri="{BB962C8B-B14F-4D97-AF65-F5344CB8AC3E}">
        <p14:creationId xmlns:p14="http://schemas.microsoft.com/office/powerpoint/2010/main" val="407737867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ultiple Points - Trifect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3" name="Footer Placeholder 2"/>
          <p:cNvSpPr>
            <a:spLocks noGrp="1"/>
          </p:cNvSpPr>
          <p:nvPr>
            <p:ph type="ftr" sz="quarter" idx="10"/>
          </p:nvPr>
        </p:nvSpPr>
        <p:spPr/>
        <p:txBody>
          <a:bodyPr/>
          <a:lstStyle/>
          <a:p>
            <a:pPr algn="l"/>
            <a:r>
              <a:rPr lang="en-US"/>
              <a:t>Presentation Title │ Audience Group</a:t>
            </a:r>
            <a:endParaRPr lang="en-US" dirty="0"/>
          </a:p>
        </p:txBody>
      </p:sp>
      <p:sp>
        <p:nvSpPr>
          <p:cNvPr id="4" name="Date Placeholder 3"/>
          <p:cNvSpPr>
            <a:spLocks noGrp="1"/>
          </p:cNvSpPr>
          <p:nvPr>
            <p:ph type="dt" sz="half" idx="11"/>
          </p:nvPr>
        </p:nvSpPr>
        <p:spPr/>
        <p:txBody>
          <a:bodyPr/>
          <a:lstStyle/>
          <a:p>
            <a:r>
              <a:rPr lang="en-US"/>
              <a:t>February 7, 2018</a:t>
            </a:r>
            <a:endParaRPr lang="en-US" dirty="0"/>
          </a:p>
        </p:txBody>
      </p:sp>
      <p:sp>
        <p:nvSpPr>
          <p:cNvPr id="5" name="Slide Number Placeholder 4"/>
          <p:cNvSpPr>
            <a:spLocks noGrp="1"/>
          </p:cNvSpPr>
          <p:nvPr>
            <p:ph type="sldNum" sz="quarter" idx="12"/>
          </p:nvPr>
        </p:nvSpPr>
        <p:spPr/>
        <p:txBody>
          <a:bodyPr/>
          <a:lstStyle/>
          <a:p>
            <a:fld id="{06A8C956-7F98-419D-9766-136EA2D387DD}" type="slidenum">
              <a:rPr lang="en-US" smtClean="0"/>
              <a:pPr/>
              <a:t>‹#›</a:t>
            </a:fld>
            <a:endParaRPr lang="en-US" dirty="0"/>
          </a:p>
        </p:txBody>
      </p:sp>
      <p:sp>
        <p:nvSpPr>
          <p:cNvPr id="7" name="Content Placeholder 6"/>
          <p:cNvSpPr>
            <a:spLocks noGrp="1"/>
          </p:cNvSpPr>
          <p:nvPr>
            <p:ph sz="quarter" idx="13" hasCustomPrompt="1"/>
          </p:nvPr>
        </p:nvSpPr>
        <p:spPr>
          <a:xfrm>
            <a:off x="228600" y="1018903"/>
            <a:ext cx="8677275" cy="419100"/>
          </a:xfrm>
        </p:spPr>
        <p:txBody>
          <a:bodyPr anchor="ctr">
            <a:noAutofit/>
          </a:bodyPr>
          <a:lstStyle>
            <a:lvl1pPr marL="0" indent="0" algn="ctr">
              <a:buNone/>
              <a:defRPr sz="2800"/>
            </a:lvl1pPr>
          </a:lstStyle>
          <a:p>
            <a:pPr lvl="0"/>
            <a:r>
              <a:rPr lang="en-US" dirty="0"/>
              <a:t>Click to edit subtitle</a:t>
            </a:r>
          </a:p>
        </p:txBody>
      </p:sp>
      <p:sp>
        <p:nvSpPr>
          <p:cNvPr id="8" name="Rectangle 7"/>
          <p:cNvSpPr/>
          <p:nvPr userDrawn="1"/>
        </p:nvSpPr>
        <p:spPr bwMode="auto">
          <a:xfrm>
            <a:off x="1219200" y="3860800"/>
            <a:ext cx="3352800" cy="22352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p>
        </p:txBody>
      </p:sp>
      <p:sp>
        <p:nvSpPr>
          <p:cNvPr id="9" name="Freeform 8"/>
          <p:cNvSpPr/>
          <p:nvPr userDrawn="1"/>
        </p:nvSpPr>
        <p:spPr bwMode="auto">
          <a:xfrm>
            <a:off x="4572000" y="38608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1423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0" name="Freeform 9"/>
          <p:cNvSpPr/>
          <p:nvPr userDrawn="1"/>
        </p:nvSpPr>
        <p:spPr bwMode="auto">
          <a:xfrm>
            <a:off x="2895600" y="16256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1" name="Text Placeholder 24"/>
          <p:cNvSpPr>
            <a:spLocks noGrp="1"/>
          </p:cNvSpPr>
          <p:nvPr>
            <p:ph type="body" sz="quarter" idx="14"/>
          </p:nvPr>
        </p:nvSpPr>
        <p:spPr>
          <a:xfrm>
            <a:off x="1219199" y="4794310"/>
            <a:ext cx="3352801" cy="1301690"/>
          </a:xfrm>
        </p:spPr>
        <p:txBody>
          <a:bodyPr anchor="ctr">
            <a:normAutofit/>
          </a:bodyPr>
          <a:lstStyle>
            <a:lvl1pPr marL="0" indent="0" algn="ctr">
              <a:buNone/>
              <a:defRPr sz="2400">
                <a:solidFill>
                  <a:schemeClr val="accent5"/>
                </a:solidFill>
              </a:defRPr>
            </a:lvl1pPr>
          </a:lstStyle>
          <a:p>
            <a:pPr lvl="0"/>
            <a:r>
              <a:rPr lang="en-US" dirty="0"/>
              <a:t>Click to edit Master text styles</a:t>
            </a:r>
          </a:p>
        </p:txBody>
      </p:sp>
      <p:sp>
        <p:nvSpPr>
          <p:cNvPr id="12" name="Text Placeholder 24"/>
          <p:cNvSpPr>
            <a:spLocks noGrp="1"/>
          </p:cNvSpPr>
          <p:nvPr>
            <p:ph type="body" sz="quarter" idx="15"/>
          </p:nvPr>
        </p:nvSpPr>
        <p:spPr>
          <a:xfrm>
            <a:off x="2895599" y="2524247"/>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13" name="Text Placeholder 24"/>
          <p:cNvSpPr>
            <a:spLocks noGrp="1"/>
          </p:cNvSpPr>
          <p:nvPr>
            <p:ph type="body" sz="quarter" idx="16"/>
          </p:nvPr>
        </p:nvSpPr>
        <p:spPr>
          <a:xfrm>
            <a:off x="4572000" y="4794432"/>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14" name="Content Placeholder 31"/>
          <p:cNvSpPr>
            <a:spLocks noGrp="1"/>
          </p:cNvSpPr>
          <p:nvPr>
            <p:ph sz="quarter" idx="17" hasCustomPrompt="1"/>
          </p:nvPr>
        </p:nvSpPr>
        <p:spPr>
          <a:xfrm>
            <a:off x="2895600" y="1625600"/>
            <a:ext cx="3352800" cy="898647"/>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15" name="Content Placeholder 31"/>
          <p:cNvSpPr>
            <a:spLocks noGrp="1"/>
          </p:cNvSpPr>
          <p:nvPr>
            <p:ph sz="quarter" idx="18" hasCustomPrompt="1"/>
          </p:nvPr>
        </p:nvSpPr>
        <p:spPr>
          <a:xfrm>
            <a:off x="1219200" y="3860801"/>
            <a:ext cx="3352800" cy="933510"/>
          </a:xfrm>
        </p:spPr>
        <p:txBody>
          <a:bodyPr anchor="ctr">
            <a:normAutofit/>
          </a:bodyPr>
          <a:lstStyle>
            <a:lvl1pPr marL="0" indent="0" algn="ctr">
              <a:buNone/>
              <a:defRPr sz="2600" b="1" cap="all">
                <a:solidFill>
                  <a:schemeClr val="accent5"/>
                </a:solidFill>
              </a:defRPr>
            </a:lvl1pPr>
          </a:lstStyle>
          <a:p>
            <a:pPr lvl="0"/>
            <a:r>
              <a:rPr lang="en-US" dirty="0"/>
              <a:t>HEADER</a:t>
            </a:r>
          </a:p>
        </p:txBody>
      </p:sp>
      <p:sp>
        <p:nvSpPr>
          <p:cNvPr id="16" name="Content Placeholder 31"/>
          <p:cNvSpPr>
            <a:spLocks noGrp="1"/>
          </p:cNvSpPr>
          <p:nvPr>
            <p:ph sz="quarter" idx="19" hasCustomPrompt="1"/>
          </p:nvPr>
        </p:nvSpPr>
        <p:spPr>
          <a:xfrm>
            <a:off x="4572000" y="3860800"/>
            <a:ext cx="3352801" cy="933510"/>
          </a:xfrm>
        </p:spPr>
        <p:txBody>
          <a:bodyPr anchor="ctr">
            <a:normAutofit/>
          </a:bodyPr>
          <a:lstStyle>
            <a:lvl1pPr marL="0" indent="0" algn="ctr">
              <a:buNone/>
              <a:defRPr sz="2600" b="1" cap="all">
                <a:solidFill>
                  <a:schemeClr val="bg1"/>
                </a:solidFill>
              </a:defRPr>
            </a:lvl1pPr>
          </a:lstStyle>
          <a:p>
            <a:pPr lvl="0"/>
            <a:r>
              <a:rPr lang="en-US" dirty="0"/>
              <a:t>HEADER</a:t>
            </a:r>
          </a:p>
        </p:txBody>
      </p:sp>
    </p:spTree>
    <p:extLst>
      <p:ext uri="{BB962C8B-B14F-4D97-AF65-F5344CB8AC3E}">
        <p14:creationId xmlns:p14="http://schemas.microsoft.com/office/powerpoint/2010/main" val="38526092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ultimedia">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Click to edit Master title</a:t>
            </a:r>
          </a:p>
        </p:txBody>
      </p:sp>
      <p:sp>
        <p:nvSpPr>
          <p:cNvPr id="24" name="Content Placeholder 31"/>
          <p:cNvSpPr>
            <a:spLocks noGrp="1"/>
          </p:cNvSpPr>
          <p:nvPr>
            <p:ph sz="quarter" idx="17" hasCustomPrompt="1"/>
          </p:nvPr>
        </p:nvSpPr>
        <p:spPr>
          <a:xfrm>
            <a:off x="5206621" y="1825387"/>
            <a:ext cx="3179986" cy="2313432"/>
          </a:xfrm>
        </p:spPr>
        <p:txBody>
          <a:bodyPr>
            <a:normAutofit/>
          </a:bodyPr>
          <a:lstStyle>
            <a:lvl1pPr marL="0" indent="0" algn="l">
              <a:buNone/>
              <a:defRPr sz="2400" b="0" i="0" cap="none" baseline="0"/>
            </a:lvl1pPr>
          </a:lstStyle>
          <a:p>
            <a:pPr lvl="0"/>
            <a:r>
              <a:rPr lang="en-US" dirty="0"/>
              <a:t>Click to insert</a:t>
            </a:r>
          </a:p>
        </p:txBody>
      </p:sp>
      <p:sp>
        <p:nvSpPr>
          <p:cNvPr id="3" name="Media Placeholder 2"/>
          <p:cNvSpPr>
            <a:spLocks noGrp="1"/>
          </p:cNvSpPr>
          <p:nvPr>
            <p:ph type="media" sz="quarter" idx="28"/>
          </p:nvPr>
        </p:nvSpPr>
        <p:spPr>
          <a:xfrm>
            <a:off x="760574" y="1825387"/>
            <a:ext cx="4114800" cy="2313432"/>
          </a:xfrm>
        </p:spPr>
        <p:txBody>
          <a:bodyPr>
            <a:normAutofit/>
          </a:bodyPr>
          <a:lstStyle>
            <a:lvl1pPr marL="0" indent="0" algn="ctr">
              <a:buNone/>
              <a:defRPr sz="1000"/>
            </a:lvl1pPr>
          </a:lstStyle>
          <a:p>
            <a:endParaRPr lang="en-US" dirty="0"/>
          </a:p>
        </p:txBody>
      </p:sp>
      <p:sp>
        <p:nvSpPr>
          <p:cNvPr id="22" name="Content Placeholder 31"/>
          <p:cNvSpPr>
            <a:spLocks noGrp="1"/>
          </p:cNvSpPr>
          <p:nvPr>
            <p:ph sz="quarter" idx="24" hasCustomPrompt="1"/>
          </p:nvPr>
        </p:nvSpPr>
        <p:spPr>
          <a:xfrm>
            <a:off x="760574" y="4452097"/>
            <a:ext cx="2078038" cy="360313"/>
          </a:xfrm>
        </p:spPr>
        <p:txBody>
          <a:bodyPr anchor="ctr">
            <a:noAutofit/>
          </a:bodyPr>
          <a:lstStyle>
            <a:lvl1pPr marL="0" indent="0" algn="l">
              <a:buNone/>
              <a:defRPr sz="2600" b="1" cap="all"/>
            </a:lvl1pPr>
          </a:lstStyle>
          <a:p>
            <a:pPr lvl="0"/>
            <a:r>
              <a:rPr lang="en-US" dirty="0"/>
              <a:t>HEADER</a:t>
            </a:r>
          </a:p>
        </p:txBody>
      </p:sp>
      <p:sp>
        <p:nvSpPr>
          <p:cNvPr id="26" name="Content Placeholder 31"/>
          <p:cNvSpPr>
            <a:spLocks noGrp="1"/>
          </p:cNvSpPr>
          <p:nvPr>
            <p:ph sz="quarter" idx="25" hasCustomPrompt="1"/>
          </p:nvPr>
        </p:nvSpPr>
        <p:spPr>
          <a:xfrm>
            <a:off x="760574"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28" name="Content Placeholder 31"/>
          <p:cNvSpPr>
            <a:spLocks noGrp="1"/>
          </p:cNvSpPr>
          <p:nvPr>
            <p:ph sz="quarter" idx="29" hasCustomPrompt="1"/>
          </p:nvPr>
        </p:nvSpPr>
        <p:spPr>
          <a:xfrm>
            <a:off x="3570042" y="4452097"/>
            <a:ext cx="2078038" cy="360313"/>
          </a:xfrm>
        </p:spPr>
        <p:txBody>
          <a:bodyPr anchor="ctr">
            <a:noAutofit/>
          </a:bodyPr>
          <a:lstStyle>
            <a:lvl1pPr marL="0" indent="0" algn="l">
              <a:buNone/>
              <a:defRPr sz="2600" b="1" cap="all"/>
            </a:lvl1pPr>
          </a:lstStyle>
          <a:p>
            <a:pPr lvl="0"/>
            <a:r>
              <a:rPr lang="en-US" dirty="0"/>
              <a:t>HEADER</a:t>
            </a:r>
          </a:p>
        </p:txBody>
      </p:sp>
      <p:sp>
        <p:nvSpPr>
          <p:cNvPr id="29" name="Content Placeholder 31"/>
          <p:cNvSpPr>
            <a:spLocks noGrp="1"/>
          </p:cNvSpPr>
          <p:nvPr>
            <p:ph sz="quarter" idx="30" hasCustomPrompt="1"/>
          </p:nvPr>
        </p:nvSpPr>
        <p:spPr>
          <a:xfrm>
            <a:off x="3570042"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30" name="Content Placeholder 31"/>
          <p:cNvSpPr>
            <a:spLocks noGrp="1"/>
          </p:cNvSpPr>
          <p:nvPr>
            <p:ph sz="quarter" idx="31" hasCustomPrompt="1"/>
          </p:nvPr>
        </p:nvSpPr>
        <p:spPr>
          <a:xfrm>
            <a:off x="6308569" y="4452097"/>
            <a:ext cx="2078038" cy="360313"/>
          </a:xfrm>
        </p:spPr>
        <p:txBody>
          <a:bodyPr anchor="ctr">
            <a:normAutofit/>
          </a:bodyPr>
          <a:lstStyle>
            <a:lvl1pPr marL="0" indent="0" algn="l">
              <a:buNone/>
              <a:defRPr sz="2600" b="1" cap="all"/>
            </a:lvl1pPr>
          </a:lstStyle>
          <a:p>
            <a:pPr lvl="0"/>
            <a:r>
              <a:rPr lang="en-US" dirty="0"/>
              <a:t>HEADER</a:t>
            </a:r>
          </a:p>
        </p:txBody>
      </p:sp>
      <p:sp>
        <p:nvSpPr>
          <p:cNvPr id="31" name="Content Placeholder 31"/>
          <p:cNvSpPr>
            <a:spLocks noGrp="1"/>
          </p:cNvSpPr>
          <p:nvPr>
            <p:ph sz="quarter" idx="32" hasCustomPrompt="1"/>
          </p:nvPr>
        </p:nvSpPr>
        <p:spPr>
          <a:xfrm>
            <a:off x="6308569"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4" name="Text Placeholder 3"/>
          <p:cNvSpPr>
            <a:spLocks noGrp="1"/>
          </p:cNvSpPr>
          <p:nvPr>
            <p:ph type="body" sz="quarter" idx="33" hasCustomPrompt="1"/>
          </p:nvPr>
        </p:nvSpPr>
        <p:spPr>
          <a:xfrm>
            <a:off x="228600" y="1018903"/>
            <a:ext cx="8677275" cy="509587"/>
          </a:xfrm>
        </p:spPr>
        <p:txBody>
          <a:bodyPr/>
          <a:lstStyle>
            <a:lvl1pPr marL="0" indent="0" algn="ctr">
              <a:buNone/>
              <a:defRPr/>
            </a:lvl1pPr>
          </a:lstStyle>
          <a:p>
            <a:pPr lvl="0"/>
            <a:r>
              <a:rPr lang="en-US" dirty="0"/>
              <a:t>Click to edit subtitle</a:t>
            </a:r>
          </a:p>
        </p:txBody>
      </p:sp>
      <p:sp>
        <p:nvSpPr>
          <p:cNvPr id="6" name="Date Placeholder 5"/>
          <p:cNvSpPr>
            <a:spLocks noGrp="1"/>
          </p:cNvSpPr>
          <p:nvPr>
            <p:ph type="dt" sz="half" idx="34"/>
          </p:nvPr>
        </p:nvSpPr>
        <p:spPr/>
        <p:txBody>
          <a:bodyPr/>
          <a:lstStyle/>
          <a:p>
            <a:r>
              <a:rPr lang="en-US"/>
              <a:t>February 7, 2018</a:t>
            </a:r>
            <a:endParaRPr lang="en-US" dirty="0"/>
          </a:p>
        </p:txBody>
      </p:sp>
      <p:sp>
        <p:nvSpPr>
          <p:cNvPr id="7" name="Footer Placeholder 6"/>
          <p:cNvSpPr>
            <a:spLocks noGrp="1"/>
          </p:cNvSpPr>
          <p:nvPr>
            <p:ph type="ftr" sz="quarter" idx="35"/>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36"/>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21202769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plit Screen">
    <p:spTree>
      <p:nvGrpSpPr>
        <p:cNvPr id="1" name=""/>
        <p:cNvGrpSpPr/>
        <p:nvPr/>
      </p:nvGrpSpPr>
      <p:grpSpPr>
        <a:xfrm>
          <a:off x="0" y="0"/>
          <a:ext cx="0" cy="0"/>
          <a:chOff x="0" y="0"/>
          <a:chExt cx="0" cy="0"/>
        </a:xfrm>
      </p:grpSpPr>
      <p:sp>
        <p:nvSpPr>
          <p:cNvPr id="6" name="Rectangle 5"/>
          <p:cNvSpPr/>
          <p:nvPr userDrawn="1"/>
        </p:nvSpPr>
        <p:spPr>
          <a:xfrm>
            <a:off x="-28699" y="0"/>
            <a:ext cx="4572000" cy="6324600"/>
          </a:xfrm>
          <a:prstGeom prst="rect">
            <a:avLst/>
          </a:prstGeom>
          <a:solidFill>
            <a:sysClr val="window" lastClr="FFFFFF">
              <a:lumMod val="65000"/>
            </a:sysClr>
          </a:solidFill>
          <a:ln w="6350" cap="flat" cmpd="sng" algn="ctr">
            <a:noFill/>
            <a:prstDash val="sysDash"/>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Title 4"/>
          <p:cNvSpPr>
            <a:spLocks noGrp="1"/>
          </p:cNvSpPr>
          <p:nvPr>
            <p:ph type="title"/>
          </p:nvPr>
        </p:nvSpPr>
        <p:spPr>
          <a:xfrm>
            <a:off x="4856113" y="273132"/>
            <a:ext cx="3959610" cy="1308078"/>
          </a:xfrm>
        </p:spPr>
        <p:txBody>
          <a:bodyPr>
            <a:noAutofit/>
          </a:bodyPr>
          <a:lstStyle>
            <a:lvl1pPr algn="l">
              <a:defRPr sz="4000"/>
            </a:lvl1pPr>
          </a:lstStyle>
          <a:p>
            <a:r>
              <a:rPr lang="en-US" dirty="0"/>
              <a:t>Click to edit Master title</a:t>
            </a:r>
          </a:p>
        </p:txBody>
      </p:sp>
      <p:sp>
        <p:nvSpPr>
          <p:cNvPr id="26" name="Content Placeholder 31"/>
          <p:cNvSpPr>
            <a:spLocks noGrp="1"/>
          </p:cNvSpPr>
          <p:nvPr>
            <p:ph sz="quarter" idx="25" hasCustomPrompt="1"/>
          </p:nvPr>
        </p:nvSpPr>
        <p:spPr>
          <a:xfrm>
            <a:off x="0" y="-1"/>
            <a:ext cx="4570196" cy="6459035"/>
          </a:xfrm>
        </p:spPr>
        <p:txBody>
          <a:bodyPr>
            <a:normAutofit/>
          </a:bodyPr>
          <a:lstStyle>
            <a:lvl1pPr marL="0" indent="0" algn="l">
              <a:buNone/>
              <a:defRPr sz="2000" b="1" i="0" cap="none" baseline="0">
                <a:solidFill>
                  <a:schemeClr val="bg1"/>
                </a:solidFill>
              </a:defRPr>
            </a:lvl1pPr>
          </a:lstStyle>
          <a:p>
            <a:pPr lvl="0"/>
            <a:r>
              <a:rPr lang="en-US" dirty="0"/>
              <a:t>Insert Media Here</a:t>
            </a:r>
          </a:p>
        </p:txBody>
      </p:sp>
      <p:sp>
        <p:nvSpPr>
          <p:cNvPr id="29" name="Content Placeholder 31"/>
          <p:cNvSpPr>
            <a:spLocks noGrp="1"/>
          </p:cNvSpPr>
          <p:nvPr>
            <p:ph sz="quarter" idx="30" hasCustomPrompt="1"/>
          </p:nvPr>
        </p:nvSpPr>
        <p:spPr>
          <a:xfrm>
            <a:off x="4888183" y="1846412"/>
            <a:ext cx="3927540" cy="4176889"/>
          </a:xfrm>
        </p:spPr>
        <p:txBody>
          <a:bodyPr>
            <a:normAutofit/>
          </a:bodyPr>
          <a:lstStyle>
            <a:lvl1pPr marL="0" indent="0" algn="l">
              <a:buNone/>
              <a:defRPr sz="2800" b="0" i="0" cap="none" baseline="0">
                <a:solidFill>
                  <a:schemeClr val="tx1">
                    <a:lumMod val="65000"/>
                    <a:lumOff val="35000"/>
                  </a:schemeClr>
                </a:solidFill>
              </a:defRPr>
            </a:lvl1pPr>
          </a:lstStyle>
          <a:p>
            <a:r>
              <a:rPr lang="en-US" dirty="0"/>
              <a:t>Text</a:t>
            </a:r>
          </a:p>
        </p:txBody>
      </p:sp>
      <p:sp>
        <p:nvSpPr>
          <p:cNvPr id="2" name="Date Placeholder 1"/>
          <p:cNvSpPr>
            <a:spLocks noGrp="1"/>
          </p:cNvSpPr>
          <p:nvPr>
            <p:ph type="dt" sz="half" idx="31"/>
          </p:nvPr>
        </p:nvSpPr>
        <p:spPr/>
        <p:txBody>
          <a:bodyPr/>
          <a:lstStyle/>
          <a:p>
            <a:r>
              <a:rPr lang="en-US"/>
              <a:t>February 7, 2018</a:t>
            </a:r>
            <a:endParaRPr lang="en-US" dirty="0"/>
          </a:p>
        </p:txBody>
      </p:sp>
      <p:sp>
        <p:nvSpPr>
          <p:cNvPr id="3" name="Footer Placeholder 2"/>
          <p:cNvSpPr>
            <a:spLocks noGrp="1"/>
          </p:cNvSpPr>
          <p:nvPr>
            <p:ph type="ftr" sz="quarter" idx="32"/>
          </p:nvPr>
        </p:nvSpPr>
        <p:spPr/>
        <p:txBody>
          <a:bodyPr/>
          <a:lstStyle/>
          <a:p>
            <a:pPr algn="l"/>
            <a:r>
              <a:rPr lang="en-US"/>
              <a:t>Presentation Title │ Audience Group</a:t>
            </a:r>
            <a:endParaRPr lang="en-US" dirty="0"/>
          </a:p>
        </p:txBody>
      </p:sp>
      <p:sp>
        <p:nvSpPr>
          <p:cNvPr id="4" name="Slide Number Placeholder 3"/>
          <p:cNvSpPr>
            <a:spLocks noGrp="1"/>
          </p:cNvSpPr>
          <p:nvPr>
            <p:ph type="sldNum" sz="quarter" idx="33"/>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15467888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able/Graph">
    <p:spTree>
      <p:nvGrpSpPr>
        <p:cNvPr id="1" name=""/>
        <p:cNvGrpSpPr/>
        <p:nvPr/>
      </p:nvGrpSpPr>
      <p:grpSpPr>
        <a:xfrm>
          <a:off x="0" y="0"/>
          <a:ext cx="0" cy="0"/>
          <a:chOff x="0" y="0"/>
          <a:chExt cx="0" cy="0"/>
        </a:xfrm>
      </p:grpSpPr>
      <p:sp>
        <p:nvSpPr>
          <p:cNvPr id="26" name="Content Placeholder 31"/>
          <p:cNvSpPr>
            <a:spLocks noGrp="1"/>
          </p:cNvSpPr>
          <p:nvPr>
            <p:ph sz="quarter" idx="25" hasCustomPrompt="1"/>
          </p:nvPr>
        </p:nvSpPr>
        <p:spPr>
          <a:xfrm>
            <a:off x="234264" y="258938"/>
            <a:ext cx="8675472" cy="4734864"/>
          </a:xfrm>
        </p:spPr>
        <p:txBody>
          <a:bodyPr>
            <a:normAutofit/>
          </a:bodyPr>
          <a:lstStyle>
            <a:lvl1pPr marL="0" indent="0" algn="l">
              <a:buNone/>
              <a:defRPr sz="2000" b="0" i="0" cap="none" baseline="0"/>
            </a:lvl1pPr>
          </a:lstStyle>
          <a:p>
            <a:pPr lvl="0"/>
            <a:r>
              <a:rPr lang="en-US" dirty="0"/>
              <a:t>Table Here</a:t>
            </a:r>
          </a:p>
        </p:txBody>
      </p:sp>
      <p:sp>
        <p:nvSpPr>
          <p:cNvPr id="5" name="Content Placeholder 31"/>
          <p:cNvSpPr>
            <a:spLocks noGrp="1"/>
          </p:cNvSpPr>
          <p:nvPr>
            <p:ph sz="quarter" idx="26" hasCustomPrompt="1"/>
          </p:nvPr>
        </p:nvSpPr>
        <p:spPr>
          <a:xfrm>
            <a:off x="1278134" y="5096350"/>
            <a:ext cx="6720758" cy="963179"/>
          </a:xfrm>
        </p:spPr>
        <p:txBody>
          <a:bodyPr>
            <a:normAutofit/>
          </a:bodyPr>
          <a:lstStyle>
            <a:lvl1pPr marL="0" indent="0" algn="ctr">
              <a:buNone/>
              <a:defRPr sz="1600" b="0" i="0" cap="none" baseline="0"/>
            </a:lvl1pPr>
          </a:lstStyle>
          <a:p>
            <a:pPr lvl="0"/>
            <a:r>
              <a:rPr lang="en-US" dirty="0"/>
              <a:t>Click to edit Table Title/Caption</a:t>
            </a:r>
          </a:p>
        </p:txBody>
      </p:sp>
      <p:sp>
        <p:nvSpPr>
          <p:cNvPr id="4" name="Date Placeholder 3"/>
          <p:cNvSpPr>
            <a:spLocks noGrp="1"/>
          </p:cNvSpPr>
          <p:nvPr>
            <p:ph type="dt" sz="half" idx="27"/>
          </p:nvPr>
        </p:nvSpPr>
        <p:spPr/>
        <p:txBody>
          <a:bodyPr/>
          <a:lstStyle/>
          <a:p>
            <a:r>
              <a:rPr lang="en-US"/>
              <a:t>February 7, 2018</a:t>
            </a:r>
            <a:endParaRPr lang="en-US" dirty="0"/>
          </a:p>
        </p:txBody>
      </p:sp>
      <p:sp>
        <p:nvSpPr>
          <p:cNvPr id="6" name="Footer Placeholder 5"/>
          <p:cNvSpPr>
            <a:spLocks noGrp="1"/>
          </p:cNvSpPr>
          <p:nvPr>
            <p:ph type="ftr" sz="quarter" idx="28"/>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29"/>
          </p:nvPr>
        </p:nvSpPr>
        <p:spPr/>
        <p:txBody>
          <a:body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209780886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DBZ-2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81C6B4-A7AD-0EAB-7A7E-991EC05104B3}"/>
              </a:ext>
            </a:extLst>
          </p:cNvPr>
          <p:cNvSpPr/>
          <p:nvPr userDrawn="1"/>
        </p:nvSpPr>
        <p:spPr>
          <a:xfrm>
            <a:off x="0" y="0"/>
            <a:ext cx="4918075" cy="2312988"/>
          </a:xfrm>
          <a:prstGeom prst="rect">
            <a:avLst/>
          </a:prstGeom>
          <a:solidFill>
            <a:srgbClr val="005F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dirty="0"/>
          </a:p>
        </p:txBody>
      </p:sp>
      <p:sp>
        <p:nvSpPr>
          <p:cNvPr id="6" name="Picture Placeholder 6"/>
          <p:cNvSpPr>
            <a:spLocks noGrp="1"/>
          </p:cNvSpPr>
          <p:nvPr>
            <p:ph type="pic" sz="quarter" idx="11"/>
          </p:nvPr>
        </p:nvSpPr>
        <p:spPr>
          <a:xfrm>
            <a:off x="816324" y="1186054"/>
            <a:ext cx="5461195" cy="2504204"/>
          </a:xfrm>
          <a:custGeom>
            <a:avLst/>
            <a:gdLst>
              <a:gd name="connsiteX0" fmla="*/ 0 w 8904514"/>
              <a:gd name="connsiteY0" fmla="*/ 0 h 5008407"/>
              <a:gd name="connsiteX1" fmla="*/ 8904514 w 8904514"/>
              <a:gd name="connsiteY1" fmla="*/ 0 h 5008407"/>
              <a:gd name="connsiteX2" fmla="*/ 8904514 w 8904514"/>
              <a:gd name="connsiteY2" fmla="*/ 5008407 h 5008407"/>
              <a:gd name="connsiteX3" fmla="*/ 0 w 8904514"/>
              <a:gd name="connsiteY3" fmla="*/ 5008407 h 5008407"/>
            </a:gdLst>
            <a:ahLst/>
            <a:cxnLst>
              <a:cxn ang="0">
                <a:pos x="connsiteX0" y="connsiteY0"/>
              </a:cxn>
              <a:cxn ang="0">
                <a:pos x="connsiteX1" y="connsiteY1"/>
              </a:cxn>
              <a:cxn ang="0">
                <a:pos x="connsiteX2" y="connsiteY2"/>
              </a:cxn>
              <a:cxn ang="0">
                <a:pos x="connsiteX3" y="connsiteY3"/>
              </a:cxn>
            </a:cxnLst>
            <a:rect l="l" t="t" r="r" b="b"/>
            <a:pathLst>
              <a:path w="8904514" h="5008407">
                <a:moveTo>
                  <a:pt x="0" y="0"/>
                </a:moveTo>
                <a:lnTo>
                  <a:pt x="8904514" y="0"/>
                </a:lnTo>
                <a:lnTo>
                  <a:pt x="8904514" y="5008407"/>
                </a:lnTo>
                <a:lnTo>
                  <a:pt x="0" y="5008407"/>
                </a:lnTo>
                <a:close/>
              </a:path>
            </a:pathLst>
          </a:custGeom>
          <a:pattFill prst="pct5">
            <a:fgClr>
              <a:schemeClr val="accent1"/>
            </a:fgClr>
            <a:bgClr>
              <a:schemeClr val="bg1"/>
            </a:bgClr>
          </a:pattFill>
        </p:spPr>
        <p:txBody>
          <a:bodyPr rtlCol="0">
            <a:noAutofit/>
          </a:bodyPr>
          <a:lstStyle>
            <a:lvl1pPr algn="ctr">
              <a:defRPr sz="1050"/>
            </a:lvl1pPr>
          </a:lstStyle>
          <a:p>
            <a:pPr lvl="0"/>
            <a:endParaRPr lang="en-US" noProof="0" dirty="0"/>
          </a:p>
        </p:txBody>
      </p:sp>
    </p:spTree>
    <p:extLst>
      <p:ext uri="{BB962C8B-B14F-4D97-AF65-F5344CB8AC3E}">
        <p14:creationId xmlns:p14="http://schemas.microsoft.com/office/powerpoint/2010/main" val="3284240322"/>
      </p:ext>
    </p:extLst>
  </p:cSld>
  <p:clrMapOvr>
    <a:masterClrMapping/>
  </p:clrMapOvr>
  <p:transition spd="slow">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DBZ-8">
    <p:spTree>
      <p:nvGrpSpPr>
        <p:cNvPr id="1" name=""/>
        <p:cNvGrpSpPr/>
        <p:nvPr/>
      </p:nvGrpSpPr>
      <p:grpSpPr>
        <a:xfrm>
          <a:off x="0" y="0"/>
          <a:ext cx="0" cy="0"/>
          <a:chOff x="0" y="0"/>
          <a:chExt cx="0" cy="0"/>
        </a:xfrm>
      </p:grpSpPr>
      <p:sp>
        <p:nvSpPr>
          <p:cNvPr id="3" name="Picture Placeholder 3"/>
          <p:cNvSpPr>
            <a:spLocks noGrp="1"/>
          </p:cNvSpPr>
          <p:nvPr>
            <p:ph type="pic" sz="quarter" idx="10"/>
          </p:nvPr>
        </p:nvSpPr>
        <p:spPr>
          <a:xfrm>
            <a:off x="4357687" y="0"/>
            <a:ext cx="3786188" cy="6858000"/>
          </a:xfrm>
          <a:prstGeom prst="rect">
            <a:avLst/>
          </a:prstGeom>
          <a:pattFill prst="pct5">
            <a:fgClr>
              <a:schemeClr val="accent1"/>
            </a:fgClr>
            <a:bgClr>
              <a:schemeClr val="bg1"/>
            </a:bgClr>
          </a:pattFill>
        </p:spPr>
        <p:txBody>
          <a:bodyPr rtlCol="0">
            <a:normAutofit/>
          </a:bodyPr>
          <a:lstStyle/>
          <a:p>
            <a:pPr lvl="0"/>
            <a:endParaRPr lang="id-ID" noProof="0"/>
          </a:p>
        </p:txBody>
      </p:sp>
    </p:spTree>
    <p:extLst>
      <p:ext uri="{BB962C8B-B14F-4D97-AF65-F5344CB8AC3E}">
        <p14:creationId xmlns:p14="http://schemas.microsoft.com/office/powerpoint/2010/main" val="24247626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599" y="167762"/>
            <a:ext cx="8677275" cy="874230"/>
          </a:xfrm>
        </p:spPr>
        <p:txBody>
          <a:bodyPr/>
          <a:lstStyle>
            <a:lvl1pPr>
              <a:defRPr/>
            </a:lvl1pPr>
          </a:lstStyle>
          <a:p>
            <a:r>
              <a:rPr lang="en-US" dirty="0"/>
              <a:t>Click to edit Master title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February 7, 2018</a:t>
            </a:r>
            <a:endParaRPr lang="en-US" dirty="0"/>
          </a:p>
        </p:txBody>
      </p:sp>
      <p:sp>
        <p:nvSpPr>
          <p:cNvPr id="8" name="Footer Placeholder 7"/>
          <p:cNvSpPr>
            <a:spLocks noGrp="1"/>
          </p:cNvSpPr>
          <p:nvPr>
            <p:ph type="ftr" sz="quarter" idx="11"/>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12"/>
          </p:nvPr>
        </p:nvSpPr>
        <p:spPr/>
        <p:txBody>
          <a:bodyPr/>
          <a:lstStyle/>
          <a:p>
            <a:fld id="{5D60FEA4-4E5D-9C4B-919E-F08C705496C0}" type="slidenum">
              <a:rPr lang="en-US" smtClean="0"/>
              <a:pPr/>
              <a:t>‹#›</a:t>
            </a:fld>
            <a:endParaRPr lang="en-US" dirty="0"/>
          </a:p>
        </p:txBody>
      </p:sp>
      <p:sp>
        <p:nvSpPr>
          <p:cNvPr id="11" name="Text Placeholder 10"/>
          <p:cNvSpPr>
            <a:spLocks noGrp="1"/>
          </p:cNvSpPr>
          <p:nvPr>
            <p:ph type="body" sz="quarter" idx="13" hasCustomPrompt="1"/>
          </p:nvPr>
        </p:nvSpPr>
        <p:spPr>
          <a:xfrm>
            <a:off x="228600" y="1041992"/>
            <a:ext cx="8677275" cy="507029"/>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183859345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bject and Text Slide">
    <p:spTree>
      <p:nvGrpSpPr>
        <p:cNvPr id="1" name=""/>
        <p:cNvGrpSpPr/>
        <p:nvPr/>
      </p:nvGrpSpPr>
      <p:grpSpPr>
        <a:xfrm>
          <a:off x="0" y="0"/>
          <a:ext cx="0" cy="0"/>
          <a:chOff x="0" y="0"/>
          <a:chExt cx="0" cy="0"/>
        </a:xfrm>
      </p:grpSpPr>
      <p:sp>
        <p:nvSpPr>
          <p:cNvPr id="10" name="Rectangle 9"/>
          <p:cNvSpPr/>
          <p:nvPr userDrawn="1"/>
        </p:nvSpPr>
        <p:spPr>
          <a:xfrm>
            <a:off x="0" y="1803400"/>
            <a:ext cx="9144000" cy="3048000"/>
          </a:xfrm>
          <a:prstGeom prst="rect">
            <a:avLst/>
          </a:prstGeom>
          <a:solidFill>
            <a:sysClr val="window" lastClr="FFFFFF">
              <a:lumMod val="7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170121" y="142137"/>
            <a:ext cx="8803758" cy="942383"/>
          </a:xfrm>
        </p:spPr>
        <p:txBody>
          <a:bodyPr/>
          <a:lstStyle/>
          <a:p>
            <a:r>
              <a:rPr lang="en-US" dirty="0"/>
              <a:t>Click to edit Master title</a:t>
            </a:r>
          </a:p>
        </p:txBody>
      </p:sp>
      <p:sp>
        <p:nvSpPr>
          <p:cNvPr id="3" name="Subtitle 2"/>
          <p:cNvSpPr>
            <a:spLocks noGrp="1"/>
          </p:cNvSpPr>
          <p:nvPr>
            <p:ph type="subTitle" idx="1"/>
          </p:nvPr>
        </p:nvSpPr>
        <p:spPr>
          <a:xfrm>
            <a:off x="4699591" y="2009553"/>
            <a:ext cx="4274288" cy="2658140"/>
          </a:xfrm>
        </p:spPr>
        <p:txBody>
          <a:bodyPr>
            <a:normAutofit/>
          </a:bodyPr>
          <a:lstStyle>
            <a:lvl1pPr marL="0" indent="0" algn="l">
              <a:buNone/>
              <a:defRPr sz="2400">
                <a:solidFill>
                  <a:srgbClr val="00669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Text Placeholder 11"/>
          <p:cNvSpPr>
            <a:spLocks noGrp="1"/>
          </p:cNvSpPr>
          <p:nvPr>
            <p:ph type="body" sz="quarter" idx="13" hasCustomPrompt="1"/>
          </p:nvPr>
        </p:nvSpPr>
        <p:spPr>
          <a:xfrm>
            <a:off x="169863" y="1084263"/>
            <a:ext cx="8804275" cy="531886"/>
          </a:xfrm>
        </p:spPr>
        <p:txBody>
          <a:bodyPr/>
          <a:lstStyle>
            <a:lvl1pPr marL="0" indent="0" algn="ctr">
              <a:buNone/>
              <a:defRPr/>
            </a:lvl1pPr>
          </a:lstStyle>
          <a:p>
            <a:pPr lvl="0"/>
            <a:r>
              <a:rPr lang="en-US" dirty="0"/>
              <a:t>Click to edit subtitle</a:t>
            </a:r>
          </a:p>
        </p:txBody>
      </p:sp>
      <p:sp>
        <p:nvSpPr>
          <p:cNvPr id="14" name="Content Placeholder 13"/>
          <p:cNvSpPr>
            <a:spLocks noGrp="1"/>
          </p:cNvSpPr>
          <p:nvPr>
            <p:ph sz="quarter" idx="14"/>
          </p:nvPr>
        </p:nvSpPr>
        <p:spPr>
          <a:xfrm>
            <a:off x="245139" y="2010218"/>
            <a:ext cx="4114210" cy="2657475"/>
          </a:xfrm>
        </p:spPr>
        <p:txBody>
          <a:bodyPr/>
          <a:lstStyle>
            <a:lvl1pPr marL="0" indent="0">
              <a:buNone/>
              <a:defRPr/>
            </a:lvl1pPr>
          </a:lstStyle>
          <a:p>
            <a:pPr lvl="0"/>
            <a:endParaRPr lang="en-US" dirty="0"/>
          </a:p>
        </p:txBody>
      </p:sp>
      <p:sp>
        <p:nvSpPr>
          <p:cNvPr id="16" name="Text Placeholder 15"/>
          <p:cNvSpPr>
            <a:spLocks noGrp="1"/>
          </p:cNvSpPr>
          <p:nvPr>
            <p:ph type="body" sz="quarter" idx="15" hasCustomPrompt="1"/>
          </p:nvPr>
        </p:nvSpPr>
        <p:spPr>
          <a:xfrm>
            <a:off x="245138" y="4976037"/>
            <a:ext cx="8729000" cy="318978"/>
          </a:xfrm>
        </p:spPr>
        <p:txBody>
          <a:bodyPr>
            <a:normAutofit/>
          </a:bodyPr>
          <a:lstStyle>
            <a:lvl1pPr marL="0" indent="0">
              <a:buNone/>
              <a:defRPr sz="1400"/>
            </a:lvl1pPr>
          </a:lstStyle>
          <a:p>
            <a:pPr lvl="0"/>
            <a:r>
              <a:rPr lang="en-US" dirty="0"/>
              <a:t>Caption</a:t>
            </a:r>
          </a:p>
        </p:txBody>
      </p:sp>
      <p:sp>
        <p:nvSpPr>
          <p:cNvPr id="4" name="Date Placeholder 3"/>
          <p:cNvSpPr>
            <a:spLocks noGrp="1"/>
          </p:cNvSpPr>
          <p:nvPr>
            <p:ph type="dt" sz="half" idx="16"/>
          </p:nvPr>
        </p:nvSpPr>
        <p:spPr/>
        <p:txBody>
          <a:bodyPr/>
          <a:lstStyle/>
          <a:p>
            <a:r>
              <a:rPr lang="en-US"/>
              <a:t>February 7, 2018</a:t>
            </a:r>
            <a:endParaRPr lang="en-US" dirty="0"/>
          </a:p>
        </p:txBody>
      </p:sp>
      <p:sp>
        <p:nvSpPr>
          <p:cNvPr id="5" name="Footer Placeholder 4"/>
          <p:cNvSpPr>
            <a:spLocks noGrp="1"/>
          </p:cNvSpPr>
          <p:nvPr>
            <p:ph type="ftr" sz="quarter" idx="17"/>
          </p:nvPr>
        </p:nvSpPr>
        <p:spPr/>
        <p:txBody>
          <a:bodyPr/>
          <a:lstStyle/>
          <a:p>
            <a:pPr algn="l"/>
            <a:r>
              <a:rPr lang="en-US"/>
              <a:t>Presentation Title │ Audience Group</a:t>
            </a:r>
            <a:endParaRPr lang="en-US" dirty="0"/>
          </a:p>
        </p:txBody>
      </p:sp>
      <p:sp>
        <p:nvSpPr>
          <p:cNvPr id="6" name="Slide Number Placeholder 5"/>
          <p:cNvSpPr>
            <a:spLocks noGrp="1"/>
          </p:cNvSpPr>
          <p:nvPr>
            <p:ph type="sldNum" sz="quarter" idx="18"/>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301968871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ct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6"/>
          <p:cNvSpPr>
            <a:spLocks noGrp="1"/>
          </p:cNvSpPr>
          <p:nvPr>
            <p:ph type="dt" sz="half" idx="10"/>
          </p:nvPr>
        </p:nvSpPr>
        <p:spPr/>
        <p:txBody>
          <a:bodyPr/>
          <a:lstStyle/>
          <a:p>
            <a:r>
              <a:rPr lang="en-US"/>
              <a:t>February 7, 2018</a:t>
            </a:r>
            <a:endParaRPr lang="en-US" dirty="0"/>
          </a:p>
        </p:txBody>
      </p:sp>
      <p:sp>
        <p:nvSpPr>
          <p:cNvPr id="8" name="Footer Placeholder 7"/>
          <p:cNvSpPr>
            <a:spLocks noGrp="1"/>
          </p:cNvSpPr>
          <p:nvPr>
            <p:ph type="ftr" sz="quarter" idx="11"/>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9452795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8599" y="159478"/>
            <a:ext cx="8677275" cy="882514"/>
          </a:xfrm>
        </p:spPr>
        <p:txBody>
          <a:bodyPr/>
          <a:lstStyle/>
          <a:p>
            <a:r>
              <a:rPr lang="en-US" dirty="0"/>
              <a:t>Click to edit Master title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r>
              <a:rPr lang="en-US"/>
              <a:t>February 7, 2018</a:t>
            </a:r>
            <a:endParaRPr lang="en-US" dirty="0"/>
          </a:p>
        </p:txBody>
      </p:sp>
      <p:sp>
        <p:nvSpPr>
          <p:cNvPr id="9" name="Footer Placeholder 8"/>
          <p:cNvSpPr>
            <a:spLocks noGrp="1"/>
          </p:cNvSpPr>
          <p:nvPr>
            <p:ph type="ftr" sz="quarter" idx="11"/>
          </p:nvPr>
        </p:nvSpPr>
        <p:spPr/>
        <p:txBody>
          <a:bodyPr/>
          <a:lstStyle/>
          <a:p>
            <a:pPr algn="l"/>
            <a:r>
              <a:rPr lang="en-US"/>
              <a:t>Presentation Title │ Audience Group</a:t>
            </a:r>
            <a:endParaRPr lang="en-US" dirty="0"/>
          </a:p>
        </p:txBody>
      </p:sp>
      <p:sp>
        <p:nvSpPr>
          <p:cNvPr id="10" name="Slide Number Placeholder 9"/>
          <p:cNvSpPr>
            <a:spLocks noGrp="1"/>
          </p:cNvSpPr>
          <p:nvPr>
            <p:ph type="sldNum" sz="quarter" idx="12"/>
          </p:nvPr>
        </p:nvSpPr>
        <p:spPr/>
        <p:txBody>
          <a:bodyPr/>
          <a:lstStyle/>
          <a:p>
            <a:fld id="{5D60FEA4-4E5D-9C4B-919E-F08C705496C0}" type="slidenum">
              <a:rPr lang="en-US" smtClean="0"/>
              <a:pPr/>
              <a:t>‹#›</a:t>
            </a:fld>
            <a:endParaRPr lang="en-US" dirty="0"/>
          </a:p>
        </p:txBody>
      </p:sp>
      <p:sp>
        <p:nvSpPr>
          <p:cNvPr id="12" name="Text Placeholder 11"/>
          <p:cNvSpPr>
            <a:spLocks noGrp="1"/>
          </p:cNvSpPr>
          <p:nvPr>
            <p:ph type="body" sz="quarter" idx="13" hasCustomPrompt="1"/>
          </p:nvPr>
        </p:nvSpPr>
        <p:spPr>
          <a:xfrm>
            <a:off x="228600" y="1041400"/>
            <a:ext cx="8677275" cy="457200"/>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195500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086599" y="6451298"/>
            <a:ext cx="880254" cy="271628"/>
          </a:xfrm>
          <a:prstGeom prst="rect">
            <a:avLst/>
          </a:prstGeom>
        </p:spPr>
        <p:txBody>
          <a:bodyPr/>
          <a:lstStyle/>
          <a:p>
            <a:r>
              <a:rPr lang="en-US"/>
              <a:t>February 7, 2018</a:t>
            </a:r>
          </a:p>
        </p:txBody>
      </p:sp>
      <p:sp>
        <p:nvSpPr>
          <p:cNvPr id="8" name="Footer Placeholder 7"/>
          <p:cNvSpPr>
            <a:spLocks noGrp="1"/>
          </p:cNvSpPr>
          <p:nvPr>
            <p:ph type="ftr" sz="quarter" idx="11"/>
          </p:nvPr>
        </p:nvSpPr>
        <p:spPr>
          <a:xfrm>
            <a:off x="2776536" y="6451298"/>
            <a:ext cx="4310063" cy="271627"/>
          </a:xfrm>
          <a:prstGeom prst="rect">
            <a:avLst/>
          </a:prstGeom>
        </p:spPr>
        <p:txBody>
          <a:bodyPr/>
          <a:lstStyle>
            <a:lvl1pPr>
              <a:defRPr b="1"/>
            </a:lvl1pPr>
          </a:lstStyle>
          <a:p>
            <a:pPr algn="l"/>
            <a:r>
              <a:rPr lang="en-US"/>
              <a:t>Presentation Title │ Audience Group</a:t>
            </a:r>
            <a:endParaRPr lang="en-US" dirty="0"/>
          </a:p>
        </p:txBody>
      </p:sp>
      <p:sp>
        <p:nvSpPr>
          <p:cNvPr id="9" name="Slide Number Placeholder 8"/>
          <p:cNvSpPr>
            <a:spLocks noGrp="1"/>
          </p:cNvSpPr>
          <p:nvPr>
            <p:ph type="sldNum" sz="quarter" idx="12"/>
          </p:nvPr>
        </p:nvSpPr>
        <p:spPr/>
        <p:txBody>
          <a:bodyPr/>
          <a:lstStyle/>
          <a:p>
            <a:fld id="{5D60FEA4-4E5D-9C4B-919E-F08C705496C0}" type="slidenum">
              <a:rPr lang="en-US" smtClean="0"/>
              <a:t>‹#›</a:t>
            </a:fld>
            <a:endParaRPr lang="en-US"/>
          </a:p>
        </p:txBody>
      </p:sp>
    </p:spTree>
    <p:extLst>
      <p:ext uri="{BB962C8B-B14F-4D97-AF65-F5344CB8AC3E}">
        <p14:creationId xmlns:p14="http://schemas.microsoft.com/office/powerpoint/2010/main" val="23808122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6" name="Date Placeholder 5"/>
          <p:cNvSpPr>
            <a:spLocks noGrp="1"/>
          </p:cNvSpPr>
          <p:nvPr>
            <p:ph type="dt" sz="half" idx="10"/>
          </p:nvPr>
        </p:nvSpPr>
        <p:spPr/>
        <p:txBody>
          <a:bodyPr/>
          <a:lstStyle/>
          <a:p>
            <a:r>
              <a:rPr lang="en-US"/>
              <a:t>February 7, 2018</a:t>
            </a:r>
            <a:endParaRPr lang="en-US" dirty="0"/>
          </a:p>
        </p:txBody>
      </p:sp>
      <p:sp>
        <p:nvSpPr>
          <p:cNvPr id="7" name="Footer Placeholder 6"/>
          <p:cNvSpPr>
            <a:spLocks noGrp="1"/>
          </p:cNvSpPr>
          <p:nvPr>
            <p:ph type="ftr" sz="quarter" idx="11"/>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20667668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February 7, 2018</a:t>
            </a:r>
            <a:endParaRPr lang="en-US" dirty="0"/>
          </a:p>
        </p:txBody>
      </p:sp>
      <p:sp>
        <p:nvSpPr>
          <p:cNvPr id="6" name="Footer Placeholder 5"/>
          <p:cNvSpPr>
            <a:spLocks noGrp="1"/>
          </p:cNvSpPr>
          <p:nvPr>
            <p:ph type="ftr" sz="quarter" idx="11"/>
          </p:nvPr>
        </p:nvSpPr>
        <p:spPr/>
        <p:txBody>
          <a:bodyPr/>
          <a:lstStyle/>
          <a:p>
            <a:pPr algn="l"/>
            <a:r>
              <a:rPr lang="en-US"/>
              <a:t>Presentation Title │ Audience Group</a:t>
            </a:r>
            <a:endParaRPr lang="en-US" dirty="0"/>
          </a:p>
        </p:txBody>
      </p:sp>
      <p:sp>
        <p:nvSpPr>
          <p:cNvPr id="7" name="Slide Number Placeholder 6"/>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28137786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0" name="Rectangle 9"/>
          <p:cNvSpPr/>
          <p:nvPr userDrawn="1"/>
        </p:nvSpPr>
        <p:spPr>
          <a:xfrm>
            <a:off x="0" y="-1"/>
            <a:ext cx="9144000" cy="160020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457200" y="1600200"/>
            <a:ext cx="4038600" cy="4525963"/>
          </a:xfrm>
        </p:spPr>
        <p:txBody>
          <a:bodyPr/>
          <a:lstStyle>
            <a:lvl1pPr marL="0" indent="0">
              <a:buFont typeface="+mj-lt"/>
              <a:buNone/>
              <a:defRPr sz="2800"/>
            </a:lvl1pPr>
            <a:lvl2pPr marL="457200" indent="0">
              <a:buFont typeface="+mj-lt"/>
              <a:buNone/>
              <a:defRPr sz="2400"/>
            </a:lvl2pPr>
            <a:lvl3pPr marL="914400" indent="0">
              <a:buFont typeface="+mj-lt"/>
              <a:buNone/>
              <a:defRPr sz="2000"/>
            </a:lvl3pPr>
            <a:lvl4pPr marL="1371600" indent="0">
              <a:buFont typeface="+mj-lt"/>
              <a:buNone/>
              <a:defRPr sz="1800"/>
            </a:lvl4pPr>
            <a:lvl5pPr marL="1828800" indent="0">
              <a:buFont typeface="+mj-lt"/>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marL="0" indent="0">
              <a:buFont typeface="+mj-lt"/>
              <a:buNone/>
              <a:defRPr sz="2800"/>
            </a:lvl1pPr>
            <a:lvl2pPr marL="457200" indent="0">
              <a:buFont typeface="+mj-lt"/>
              <a:buNone/>
              <a:defRPr sz="2400"/>
            </a:lvl2pPr>
            <a:lvl3pPr marL="914400" indent="0">
              <a:buFont typeface="+mj-lt"/>
              <a:buNone/>
              <a:defRPr sz="2000"/>
            </a:lvl3pPr>
            <a:lvl4pPr marL="1371600" indent="0">
              <a:buFont typeface="+mj-lt"/>
              <a:buNone/>
              <a:defRPr sz="1800"/>
            </a:lvl4pPr>
            <a:lvl5pPr marL="1828800" indent="0">
              <a:buFont typeface="+mj-lt"/>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r>
              <a:rPr lang="en-US"/>
              <a:t>February 7, 2018</a:t>
            </a:r>
            <a:endParaRPr lang="en-US" dirty="0"/>
          </a:p>
        </p:txBody>
      </p:sp>
      <p:sp>
        <p:nvSpPr>
          <p:cNvPr id="8" name="Footer Placeholder 7"/>
          <p:cNvSpPr>
            <a:spLocks noGrp="1"/>
          </p:cNvSpPr>
          <p:nvPr>
            <p:ph type="ftr" sz="quarter" idx="11"/>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12"/>
          </p:nvPr>
        </p:nvSpPr>
        <p:spPr/>
        <p:txBody>
          <a:bodyPr/>
          <a:lstStyle/>
          <a:p>
            <a:fld id="{06A8C956-7F98-419D-9766-136EA2D387DD}" type="slidenum">
              <a:rPr lang="en-US" smtClean="0"/>
              <a:pPr/>
              <a:t>‹#›</a:t>
            </a:fld>
            <a:endParaRPr lang="en-US" dirty="0"/>
          </a:p>
        </p:txBody>
      </p:sp>
      <p:sp>
        <p:nvSpPr>
          <p:cNvPr id="11" name="Text Placeholder 10"/>
          <p:cNvSpPr>
            <a:spLocks noGrp="1"/>
          </p:cNvSpPr>
          <p:nvPr>
            <p:ph type="body" sz="quarter" idx="13" hasCustomPrompt="1"/>
          </p:nvPr>
        </p:nvSpPr>
        <p:spPr>
          <a:xfrm>
            <a:off x="457201" y="927188"/>
            <a:ext cx="8448674" cy="488768"/>
          </a:xfrm>
        </p:spPr>
        <p:txBody>
          <a:bodyPr>
            <a:noAutofit/>
          </a:bodyPr>
          <a:lstStyle>
            <a:lvl1pPr marL="0" indent="0" algn="l">
              <a:buNone/>
              <a:defRPr sz="2800" b="1" baseline="0">
                <a:solidFill>
                  <a:schemeClr val="tx1">
                    <a:lumMod val="65000"/>
                    <a:lumOff val="35000"/>
                  </a:schemeClr>
                </a:solidFill>
              </a:defRPr>
            </a:lvl1pPr>
          </a:lstStyle>
          <a:p>
            <a:pPr lvl="0"/>
            <a:r>
              <a:rPr lang="en-US" dirty="0"/>
              <a:t>[Insert Group Name Here]</a:t>
            </a:r>
          </a:p>
        </p:txBody>
      </p:sp>
      <p:sp>
        <p:nvSpPr>
          <p:cNvPr id="5" name="TextBox 4"/>
          <p:cNvSpPr txBox="1"/>
          <p:nvPr userDrawn="1"/>
        </p:nvSpPr>
        <p:spPr>
          <a:xfrm>
            <a:off x="6282937" y="150563"/>
            <a:ext cx="2551836" cy="738664"/>
          </a:xfrm>
          <a:prstGeom prst="rect">
            <a:avLst/>
          </a:prstGeom>
          <a:noFill/>
        </p:spPr>
        <p:txBody>
          <a:bodyPr wrap="square" rtlCol="0">
            <a:spAutoFit/>
          </a:bodyPr>
          <a:lstStyle/>
          <a:p>
            <a:pPr algn="l"/>
            <a:r>
              <a:rPr lang="en-US" sz="4200" b="1" dirty="0">
                <a:solidFill>
                  <a:srgbClr val="2FC3C1"/>
                </a:solidFill>
              </a:rPr>
              <a:t>AGENDA</a:t>
            </a:r>
          </a:p>
        </p:txBody>
      </p:sp>
      <p:pic>
        <p:nvPicPr>
          <p:cNvPr id="1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92100" y="296846"/>
            <a:ext cx="1488209" cy="446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20460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600" b="1"/>
            </a:lvl1pPr>
          </a:lstStyle>
          <a:p>
            <a:r>
              <a:rPr lang="en-US" dirty="0"/>
              <a:t>Click to edit Master title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r>
              <a:rPr lang="en-US"/>
              <a:t>February 7, 2018</a:t>
            </a:r>
            <a:endParaRPr lang="en-US" dirty="0"/>
          </a:p>
        </p:txBody>
      </p:sp>
      <p:sp>
        <p:nvSpPr>
          <p:cNvPr id="9" name="Footer Placeholder 8"/>
          <p:cNvSpPr>
            <a:spLocks noGrp="1"/>
          </p:cNvSpPr>
          <p:nvPr>
            <p:ph type="ftr" sz="quarter" idx="11"/>
          </p:nvPr>
        </p:nvSpPr>
        <p:spPr/>
        <p:txBody>
          <a:bodyPr/>
          <a:lstStyle/>
          <a:p>
            <a:pPr algn="l"/>
            <a:r>
              <a:rPr lang="en-US"/>
              <a:t>Presentation Title │ Audience Group</a:t>
            </a:r>
            <a:endParaRPr lang="en-US" dirty="0"/>
          </a:p>
        </p:txBody>
      </p:sp>
      <p:sp>
        <p:nvSpPr>
          <p:cNvPr id="10" name="Slide Number Placeholder 9"/>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159392857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792288" y="4800600"/>
            <a:ext cx="5486400" cy="566738"/>
          </a:xfrm>
        </p:spPr>
        <p:txBody>
          <a:bodyPr anchor="b"/>
          <a:lstStyle>
            <a:lvl1pPr algn="l">
              <a:defRPr sz="2600" b="1"/>
            </a:lvl1pPr>
          </a:lstStyle>
          <a:p>
            <a:r>
              <a:rPr lang="en-US" dirty="0"/>
              <a:t>Click to edit caption</a:t>
            </a:r>
          </a:p>
        </p:txBody>
      </p:sp>
      <p:sp>
        <p:nvSpPr>
          <p:cNvPr id="3" name="Picture Placeholder 2"/>
          <p:cNvSpPr>
            <a:spLocks noGrp="1"/>
          </p:cNvSpPr>
          <p:nvPr>
            <p:ph type="pic" idx="1"/>
          </p:nvPr>
        </p:nvSpPr>
        <p:spPr>
          <a:xfrm>
            <a:off x="1792288" y="301925"/>
            <a:ext cx="5486400" cy="44256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Slide Number Placeholder 6"/>
          <p:cNvSpPr>
            <a:spLocks noGrp="1"/>
          </p:cNvSpPr>
          <p:nvPr>
            <p:ph type="sldNum" sz="quarter" idx="12"/>
          </p:nvPr>
        </p:nvSpPr>
        <p:spPr/>
        <p:txBody>
          <a:bodyPr/>
          <a:lstStyle/>
          <a:p>
            <a:fld id="{5D60FEA4-4E5D-9C4B-919E-F08C705496C0}" type="slidenum">
              <a:rPr lang="en-US" smtClean="0"/>
              <a:t>‹#›</a:t>
            </a:fld>
            <a:endParaRPr lang="en-US"/>
          </a:p>
        </p:txBody>
      </p:sp>
      <p:sp>
        <p:nvSpPr>
          <p:cNvPr id="5" name="Date Placeholder 4"/>
          <p:cNvSpPr>
            <a:spLocks noGrp="1"/>
          </p:cNvSpPr>
          <p:nvPr>
            <p:ph type="dt" sz="half" idx="13"/>
          </p:nvPr>
        </p:nvSpPr>
        <p:spPr/>
        <p:txBody>
          <a:bodyPr/>
          <a:lstStyle/>
          <a:p>
            <a:r>
              <a:rPr lang="en-US"/>
              <a:t>February 7, 2018</a:t>
            </a:r>
            <a:endParaRPr lang="en-US" dirty="0"/>
          </a:p>
        </p:txBody>
      </p:sp>
      <p:sp>
        <p:nvSpPr>
          <p:cNvPr id="6" name="Footer Placeholder 5"/>
          <p:cNvSpPr>
            <a:spLocks noGrp="1"/>
          </p:cNvSpPr>
          <p:nvPr>
            <p:ph type="ftr" sz="quarter" idx="14"/>
          </p:nvPr>
        </p:nvSpPr>
        <p:spPr/>
        <p:txBody>
          <a:bodyPr/>
          <a:lstStyle/>
          <a:p>
            <a:pPr algn="l"/>
            <a:r>
              <a:rPr lang="en-US"/>
              <a:t>Presentation Title │ Audience Group</a:t>
            </a:r>
            <a:endParaRPr lang="en-US" dirty="0"/>
          </a:p>
        </p:txBody>
      </p:sp>
    </p:spTree>
    <p:extLst>
      <p:ext uri="{BB962C8B-B14F-4D97-AF65-F5344CB8AC3E}">
        <p14:creationId xmlns:p14="http://schemas.microsoft.com/office/powerpoint/2010/main" val="35493190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ultiiple Points 4 Square">
    <p:spTree>
      <p:nvGrpSpPr>
        <p:cNvPr id="1" name=""/>
        <p:cNvGrpSpPr/>
        <p:nvPr/>
      </p:nvGrpSpPr>
      <p:grpSpPr>
        <a:xfrm>
          <a:off x="0" y="0"/>
          <a:ext cx="0" cy="0"/>
          <a:chOff x="0" y="0"/>
          <a:chExt cx="0" cy="0"/>
        </a:xfrm>
      </p:grpSpPr>
      <p:sp>
        <p:nvSpPr>
          <p:cNvPr id="8" name="Freeform 7"/>
          <p:cNvSpPr/>
          <p:nvPr/>
        </p:nvSpPr>
        <p:spPr bwMode="auto">
          <a:xfrm>
            <a:off x="1219200" y="3810000"/>
            <a:ext cx="3352800" cy="22860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2FC3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solidFill>
                <a:srgbClr val="2FC3C1"/>
              </a:solidFill>
              <a:latin typeface="Arial"/>
              <a:cs typeface="Arial"/>
            </a:endParaRPr>
          </a:p>
        </p:txBody>
      </p:sp>
      <p:sp>
        <p:nvSpPr>
          <p:cNvPr id="12" name="Freeform 11"/>
          <p:cNvSpPr/>
          <p:nvPr/>
        </p:nvSpPr>
        <p:spPr bwMode="auto">
          <a:xfrm>
            <a:off x="1219200" y="16002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5" name="Rectangle 14"/>
          <p:cNvSpPr/>
          <p:nvPr userDrawn="1"/>
        </p:nvSpPr>
        <p:spPr bwMode="auto">
          <a:xfrm>
            <a:off x="4572000" y="1600200"/>
            <a:ext cx="3352800" cy="22352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p>
        </p:txBody>
      </p:sp>
      <p:sp>
        <p:nvSpPr>
          <p:cNvPr id="17" name="Freeform 16"/>
          <p:cNvSpPr/>
          <p:nvPr/>
        </p:nvSpPr>
        <p:spPr bwMode="auto">
          <a:xfrm>
            <a:off x="4572000" y="3835401"/>
            <a:ext cx="3352800" cy="2260598"/>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1423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5" name="Title 4"/>
          <p:cNvSpPr>
            <a:spLocks noGrp="1"/>
          </p:cNvSpPr>
          <p:nvPr>
            <p:ph type="title"/>
          </p:nvPr>
        </p:nvSpPr>
        <p:spPr>
          <a:xfrm>
            <a:off x="228599" y="167761"/>
            <a:ext cx="8677275" cy="789169"/>
          </a:xfrm>
        </p:spPr>
        <p:txBody>
          <a:bodyPr/>
          <a:lstStyle/>
          <a:p>
            <a:r>
              <a:rPr lang="en-US" dirty="0"/>
              <a:t>Click to edit Master title</a:t>
            </a:r>
          </a:p>
        </p:txBody>
      </p:sp>
      <p:sp>
        <p:nvSpPr>
          <p:cNvPr id="26" name="Text Placeholder 24"/>
          <p:cNvSpPr>
            <a:spLocks noGrp="1"/>
          </p:cNvSpPr>
          <p:nvPr>
            <p:ph type="body" sz="quarter" idx="13"/>
          </p:nvPr>
        </p:nvSpPr>
        <p:spPr>
          <a:xfrm>
            <a:off x="1219199" y="2533711"/>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32" name="Content Placeholder 31"/>
          <p:cNvSpPr>
            <a:spLocks noGrp="1"/>
          </p:cNvSpPr>
          <p:nvPr>
            <p:ph sz="quarter" idx="14" hasCustomPrompt="1"/>
          </p:nvPr>
        </p:nvSpPr>
        <p:spPr>
          <a:xfrm>
            <a:off x="1219198" y="1600201"/>
            <a:ext cx="3352801" cy="933450"/>
          </a:xfrm>
        </p:spPr>
        <p:txBody>
          <a:bodyPr anchor="ctr">
            <a:normAutofit/>
          </a:bodyPr>
          <a:lstStyle>
            <a:lvl1pPr marL="0" indent="0" algn="ctr">
              <a:buNone/>
              <a:defRPr sz="2600" b="1" cap="all"/>
            </a:lvl1pPr>
          </a:lstStyle>
          <a:p>
            <a:pPr lvl="0"/>
            <a:r>
              <a:rPr lang="en-US" dirty="0"/>
              <a:t>HEADER</a:t>
            </a:r>
          </a:p>
        </p:txBody>
      </p:sp>
      <p:sp>
        <p:nvSpPr>
          <p:cNvPr id="33" name="Text Placeholder 24"/>
          <p:cNvSpPr>
            <a:spLocks noGrp="1"/>
          </p:cNvSpPr>
          <p:nvPr>
            <p:ph type="body" sz="quarter" idx="15"/>
          </p:nvPr>
        </p:nvSpPr>
        <p:spPr>
          <a:xfrm>
            <a:off x="4572000" y="2533711"/>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34" name="Content Placeholder 31"/>
          <p:cNvSpPr>
            <a:spLocks noGrp="1"/>
          </p:cNvSpPr>
          <p:nvPr>
            <p:ph sz="quarter" idx="16" hasCustomPrompt="1"/>
          </p:nvPr>
        </p:nvSpPr>
        <p:spPr>
          <a:xfrm>
            <a:off x="4571999" y="1600201"/>
            <a:ext cx="3352801" cy="933450"/>
          </a:xfrm>
        </p:spPr>
        <p:txBody>
          <a:bodyPr anchor="ctr">
            <a:normAutofit/>
          </a:bodyPr>
          <a:lstStyle>
            <a:lvl1pPr marL="0" indent="0" algn="ctr">
              <a:buNone/>
              <a:defRPr sz="2600" b="1" cap="all"/>
            </a:lvl1pPr>
          </a:lstStyle>
          <a:p>
            <a:pPr lvl="0"/>
            <a:r>
              <a:rPr lang="en-US" dirty="0"/>
              <a:t>HEADER</a:t>
            </a:r>
          </a:p>
        </p:txBody>
      </p:sp>
      <p:sp>
        <p:nvSpPr>
          <p:cNvPr id="37" name="Text Placeholder 24"/>
          <p:cNvSpPr>
            <a:spLocks noGrp="1"/>
          </p:cNvSpPr>
          <p:nvPr>
            <p:ph type="body" sz="quarter" idx="17"/>
          </p:nvPr>
        </p:nvSpPr>
        <p:spPr>
          <a:xfrm>
            <a:off x="4572000" y="4793974"/>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38" name="Content Placeholder 31"/>
          <p:cNvSpPr>
            <a:spLocks noGrp="1"/>
          </p:cNvSpPr>
          <p:nvPr>
            <p:ph sz="quarter" idx="18" hasCustomPrompt="1"/>
          </p:nvPr>
        </p:nvSpPr>
        <p:spPr>
          <a:xfrm>
            <a:off x="4571999" y="3835402"/>
            <a:ext cx="3352801" cy="958511"/>
          </a:xfrm>
        </p:spPr>
        <p:txBody>
          <a:bodyPr anchor="ctr">
            <a:normAutofit/>
          </a:bodyPr>
          <a:lstStyle>
            <a:lvl1pPr marL="0" indent="0" algn="ctr">
              <a:buNone/>
              <a:defRPr sz="2600" b="1" cap="all"/>
            </a:lvl1pPr>
          </a:lstStyle>
          <a:p>
            <a:pPr lvl="0"/>
            <a:r>
              <a:rPr lang="en-US" dirty="0"/>
              <a:t>HEADER</a:t>
            </a:r>
          </a:p>
        </p:txBody>
      </p:sp>
      <p:sp>
        <p:nvSpPr>
          <p:cNvPr id="39" name="Text Placeholder 24"/>
          <p:cNvSpPr>
            <a:spLocks noGrp="1"/>
          </p:cNvSpPr>
          <p:nvPr>
            <p:ph type="body" sz="quarter" idx="19"/>
          </p:nvPr>
        </p:nvSpPr>
        <p:spPr>
          <a:xfrm>
            <a:off x="1219199" y="4793974"/>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40" name="Content Placeholder 31"/>
          <p:cNvSpPr>
            <a:spLocks noGrp="1"/>
          </p:cNvSpPr>
          <p:nvPr>
            <p:ph sz="quarter" idx="20" hasCustomPrompt="1"/>
          </p:nvPr>
        </p:nvSpPr>
        <p:spPr>
          <a:xfrm>
            <a:off x="1219200" y="3835402"/>
            <a:ext cx="3352800" cy="958512"/>
          </a:xfrm>
        </p:spPr>
        <p:txBody>
          <a:bodyPr anchor="ctr">
            <a:normAutofit/>
          </a:bodyPr>
          <a:lstStyle>
            <a:lvl1pPr marL="0" indent="0" algn="ctr">
              <a:buNone/>
              <a:defRPr sz="2600" b="1" cap="all"/>
            </a:lvl1pPr>
          </a:lstStyle>
          <a:p>
            <a:pPr lvl="0"/>
            <a:r>
              <a:rPr lang="en-US" dirty="0"/>
              <a:t>HEADER</a:t>
            </a:r>
          </a:p>
        </p:txBody>
      </p:sp>
      <p:sp>
        <p:nvSpPr>
          <p:cNvPr id="4" name="Date Placeholder 3"/>
          <p:cNvSpPr>
            <a:spLocks noGrp="1"/>
          </p:cNvSpPr>
          <p:nvPr>
            <p:ph type="dt" sz="half" idx="21"/>
          </p:nvPr>
        </p:nvSpPr>
        <p:spPr/>
        <p:txBody>
          <a:bodyPr/>
          <a:lstStyle/>
          <a:p>
            <a:r>
              <a:rPr lang="en-US"/>
              <a:t>February 7, 2018</a:t>
            </a:r>
            <a:endParaRPr lang="en-US" dirty="0"/>
          </a:p>
        </p:txBody>
      </p:sp>
      <p:sp>
        <p:nvSpPr>
          <p:cNvPr id="6" name="Footer Placeholder 5"/>
          <p:cNvSpPr>
            <a:spLocks noGrp="1"/>
          </p:cNvSpPr>
          <p:nvPr>
            <p:ph type="ftr" sz="quarter" idx="22"/>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23"/>
          </p:nvPr>
        </p:nvSpPr>
        <p:spPr/>
        <p:txBody>
          <a:bodyPr/>
          <a:lstStyle/>
          <a:p>
            <a:fld id="{5D60FEA4-4E5D-9C4B-919E-F08C705496C0}" type="slidenum">
              <a:rPr lang="en-US" smtClean="0"/>
              <a:pPr/>
              <a:t>‹#›</a:t>
            </a:fld>
            <a:endParaRPr lang="en-US" dirty="0"/>
          </a:p>
        </p:txBody>
      </p:sp>
      <p:sp>
        <p:nvSpPr>
          <p:cNvPr id="11" name="Text Placeholder 10"/>
          <p:cNvSpPr>
            <a:spLocks noGrp="1"/>
          </p:cNvSpPr>
          <p:nvPr>
            <p:ph type="body" sz="quarter" idx="24" hasCustomPrompt="1"/>
          </p:nvPr>
        </p:nvSpPr>
        <p:spPr>
          <a:xfrm>
            <a:off x="228600" y="957263"/>
            <a:ext cx="8677275" cy="457200"/>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251999577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ultiple Points with Icons">
    <p:spTree>
      <p:nvGrpSpPr>
        <p:cNvPr id="1" name=""/>
        <p:cNvGrpSpPr/>
        <p:nvPr/>
      </p:nvGrpSpPr>
      <p:grpSpPr>
        <a:xfrm>
          <a:off x="0" y="0"/>
          <a:ext cx="0" cy="0"/>
          <a:chOff x="0" y="0"/>
          <a:chExt cx="0" cy="0"/>
        </a:xfrm>
      </p:grpSpPr>
      <p:sp>
        <p:nvSpPr>
          <p:cNvPr id="5" name="Title 4"/>
          <p:cNvSpPr>
            <a:spLocks noGrp="1"/>
          </p:cNvSpPr>
          <p:nvPr>
            <p:ph type="title"/>
          </p:nvPr>
        </p:nvSpPr>
        <p:spPr>
          <a:xfrm>
            <a:off x="228599" y="167762"/>
            <a:ext cx="8677275" cy="877267"/>
          </a:xfrm>
        </p:spPr>
        <p:txBody>
          <a:bodyPr/>
          <a:lstStyle/>
          <a:p>
            <a:r>
              <a:rPr lang="en-US" dirty="0"/>
              <a:t>Click to edit Master title</a:t>
            </a:r>
          </a:p>
        </p:txBody>
      </p:sp>
      <p:sp>
        <p:nvSpPr>
          <p:cNvPr id="23" name="Content Placeholder 31"/>
          <p:cNvSpPr>
            <a:spLocks noGrp="1"/>
          </p:cNvSpPr>
          <p:nvPr>
            <p:ph sz="quarter" idx="14" hasCustomPrompt="1"/>
          </p:nvPr>
        </p:nvSpPr>
        <p:spPr>
          <a:xfrm>
            <a:off x="1496624" y="2057400"/>
            <a:ext cx="2861620" cy="396344"/>
          </a:xfrm>
        </p:spPr>
        <p:txBody>
          <a:bodyPr anchor="ctr">
            <a:normAutofit/>
          </a:bodyPr>
          <a:lstStyle>
            <a:lvl1pPr marL="0" indent="0" algn="l">
              <a:buNone/>
              <a:defRPr sz="2600" b="1" cap="all"/>
            </a:lvl1pPr>
          </a:lstStyle>
          <a:p>
            <a:pPr lvl="0"/>
            <a:r>
              <a:rPr lang="en-US" dirty="0"/>
              <a:t>HEADER</a:t>
            </a:r>
          </a:p>
        </p:txBody>
      </p:sp>
      <p:sp>
        <p:nvSpPr>
          <p:cNvPr id="24" name="Content Placeholder 31"/>
          <p:cNvSpPr>
            <a:spLocks noGrp="1"/>
          </p:cNvSpPr>
          <p:nvPr>
            <p:ph sz="quarter" idx="17" hasCustomPrompt="1"/>
          </p:nvPr>
        </p:nvSpPr>
        <p:spPr>
          <a:xfrm>
            <a:off x="1496624" y="2453745"/>
            <a:ext cx="2861620" cy="416308"/>
          </a:xfrm>
        </p:spPr>
        <p:txBody>
          <a:bodyPr>
            <a:noAutofit/>
          </a:bodyPr>
          <a:lstStyle>
            <a:lvl1pPr marL="0" indent="0" algn="l">
              <a:buNone/>
              <a:defRPr sz="2400" b="0" i="0" cap="none" baseline="0"/>
            </a:lvl1pPr>
          </a:lstStyle>
          <a:p>
            <a:pPr lvl="0"/>
            <a:r>
              <a:rPr lang="en-US" dirty="0"/>
              <a:t>Insert Type Here</a:t>
            </a:r>
          </a:p>
        </p:txBody>
      </p:sp>
      <p:sp>
        <p:nvSpPr>
          <p:cNvPr id="25" name="Content Placeholder 31"/>
          <p:cNvSpPr>
            <a:spLocks noGrp="1"/>
          </p:cNvSpPr>
          <p:nvPr>
            <p:ph sz="quarter" idx="18" hasCustomPrompt="1"/>
          </p:nvPr>
        </p:nvSpPr>
        <p:spPr>
          <a:xfrm>
            <a:off x="5937662" y="2057401"/>
            <a:ext cx="2671948" cy="396344"/>
          </a:xfrm>
        </p:spPr>
        <p:txBody>
          <a:bodyPr anchor="ctr">
            <a:normAutofit/>
          </a:bodyPr>
          <a:lstStyle>
            <a:lvl1pPr marL="0" indent="0" algn="l">
              <a:buNone/>
              <a:defRPr sz="2600" b="1" cap="all"/>
            </a:lvl1pPr>
          </a:lstStyle>
          <a:p>
            <a:pPr lvl="0"/>
            <a:r>
              <a:rPr lang="en-US" dirty="0"/>
              <a:t>HEADER</a:t>
            </a:r>
          </a:p>
        </p:txBody>
      </p:sp>
      <p:sp>
        <p:nvSpPr>
          <p:cNvPr id="27" name="Content Placeholder 31"/>
          <p:cNvSpPr>
            <a:spLocks noGrp="1"/>
          </p:cNvSpPr>
          <p:nvPr>
            <p:ph sz="quarter" idx="19" hasCustomPrompt="1"/>
          </p:nvPr>
        </p:nvSpPr>
        <p:spPr>
          <a:xfrm>
            <a:off x="5937662" y="2453745"/>
            <a:ext cx="2671948" cy="416308"/>
          </a:xfrm>
        </p:spPr>
        <p:txBody>
          <a:bodyPr>
            <a:noAutofit/>
          </a:bodyPr>
          <a:lstStyle>
            <a:lvl1pPr marL="0" indent="0" algn="l">
              <a:buNone/>
              <a:defRPr sz="2400" b="0" i="0" cap="none" baseline="0"/>
            </a:lvl1pPr>
          </a:lstStyle>
          <a:p>
            <a:pPr lvl="0"/>
            <a:r>
              <a:rPr lang="en-US" dirty="0"/>
              <a:t>Insert Type Here</a:t>
            </a:r>
          </a:p>
        </p:txBody>
      </p:sp>
      <p:sp>
        <p:nvSpPr>
          <p:cNvPr id="35" name="Content Placeholder 31"/>
          <p:cNvSpPr>
            <a:spLocks noGrp="1"/>
          </p:cNvSpPr>
          <p:nvPr>
            <p:ph sz="quarter" idx="20" hasCustomPrompt="1"/>
          </p:nvPr>
        </p:nvSpPr>
        <p:spPr>
          <a:xfrm>
            <a:off x="1496625" y="3365763"/>
            <a:ext cx="2861620" cy="396344"/>
          </a:xfrm>
        </p:spPr>
        <p:txBody>
          <a:bodyPr anchor="ctr">
            <a:normAutofit/>
          </a:bodyPr>
          <a:lstStyle>
            <a:lvl1pPr marL="0" indent="0" algn="l">
              <a:buNone/>
              <a:defRPr sz="2600" b="1" cap="all"/>
            </a:lvl1pPr>
          </a:lstStyle>
          <a:p>
            <a:pPr lvl="0"/>
            <a:r>
              <a:rPr lang="en-US" dirty="0"/>
              <a:t>HEADER</a:t>
            </a:r>
          </a:p>
        </p:txBody>
      </p:sp>
      <p:sp>
        <p:nvSpPr>
          <p:cNvPr id="36" name="Content Placeholder 31"/>
          <p:cNvSpPr>
            <a:spLocks noGrp="1"/>
          </p:cNvSpPr>
          <p:nvPr>
            <p:ph sz="quarter" idx="21" hasCustomPrompt="1"/>
          </p:nvPr>
        </p:nvSpPr>
        <p:spPr>
          <a:xfrm>
            <a:off x="1496624" y="3762107"/>
            <a:ext cx="2861621" cy="433656"/>
          </a:xfrm>
        </p:spPr>
        <p:txBody>
          <a:bodyPr>
            <a:noAutofit/>
          </a:bodyPr>
          <a:lstStyle>
            <a:lvl1pPr marL="0" indent="0" algn="l">
              <a:buNone/>
              <a:defRPr sz="2400" b="0" i="0" cap="none" baseline="0"/>
            </a:lvl1pPr>
          </a:lstStyle>
          <a:p>
            <a:pPr lvl="0"/>
            <a:r>
              <a:rPr lang="en-US" dirty="0"/>
              <a:t>Insert Type Here</a:t>
            </a:r>
          </a:p>
        </p:txBody>
      </p:sp>
      <p:sp>
        <p:nvSpPr>
          <p:cNvPr id="41" name="Content Placeholder 31"/>
          <p:cNvSpPr>
            <a:spLocks noGrp="1"/>
          </p:cNvSpPr>
          <p:nvPr>
            <p:ph sz="quarter" idx="22" hasCustomPrompt="1"/>
          </p:nvPr>
        </p:nvSpPr>
        <p:spPr>
          <a:xfrm>
            <a:off x="5937662" y="3365763"/>
            <a:ext cx="2671948" cy="396344"/>
          </a:xfrm>
        </p:spPr>
        <p:txBody>
          <a:bodyPr anchor="ctr">
            <a:normAutofit/>
          </a:bodyPr>
          <a:lstStyle>
            <a:lvl1pPr marL="0" indent="0" algn="l">
              <a:buNone/>
              <a:defRPr sz="2600" b="1" cap="all"/>
            </a:lvl1pPr>
          </a:lstStyle>
          <a:p>
            <a:pPr lvl="0"/>
            <a:r>
              <a:rPr lang="en-US" dirty="0"/>
              <a:t>HEADER</a:t>
            </a:r>
          </a:p>
        </p:txBody>
      </p:sp>
      <p:sp>
        <p:nvSpPr>
          <p:cNvPr id="42" name="Content Placeholder 31"/>
          <p:cNvSpPr>
            <a:spLocks noGrp="1"/>
          </p:cNvSpPr>
          <p:nvPr>
            <p:ph sz="quarter" idx="23" hasCustomPrompt="1"/>
          </p:nvPr>
        </p:nvSpPr>
        <p:spPr>
          <a:xfrm>
            <a:off x="5937662" y="3762107"/>
            <a:ext cx="2671948" cy="433656"/>
          </a:xfrm>
        </p:spPr>
        <p:txBody>
          <a:bodyPr>
            <a:noAutofit/>
          </a:bodyPr>
          <a:lstStyle>
            <a:lvl1pPr marL="0" indent="0" algn="l">
              <a:buNone/>
              <a:defRPr sz="2400" b="0" i="0" cap="none" baseline="0"/>
            </a:lvl1pPr>
          </a:lstStyle>
          <a:p>
            <a:pPr lvl="0"/>
            <a:r>
              <a:rPr lang="en-US" dirty="0"/>
              <a:t>Insert Type Here</a:t>
            </a:r>
          </a:p>
        </p:txBody>
      </p:sp>
      <p:sp>
        <p:nvSpPr>
          <p:cNvPr id="47" name="Content Placeholder 31"/>
          <p:cNvSpPr>
            <a:spLocks noGrp="1"/>
          </p:cNvSpPr>
          <p:nvPr>
            <p:ph sz="quarter" idx="24" hasCustomPrompt="1"/>
          </p:nvPr>
        </p:nvSpPr>
        <p:spPr>
          <a:xfrm>
            <a:off x="1496625" y="4869916"/>
            <a:ext cx="2861620" cy="360313"/>
          </a:xfrm>
        </p:spPr>
        <p:txBody>
          <a:bodyPr anchor="ctr">
            <a:noAutofit/>
          </a:bodyPr>
          <a:lstStyle>
            <a:lvl1pPr marL="0" indent="0" algn="l">
              <a:buNone/>
              <a:defRPr sz="2600" b="1" cap="all"/>
            </a:lvl1pPr>
          </a:lstStyle>
          <a:p>
            <a:pPr lvl="0"/>
            <a:r>
              <a:rPr lang="en-US" dirty="0"/>
              <a:t>HEADER</a:t>
            </a:r>
          </a:p>
        </p:txBody>
      </p:sp>
      <p:sp>
        <p:nvSpPr>
          <p:cNvPr id="48" name="Content Placeholder 31"/>
          <p:cNvSpPr>
            <a:spLocks noGrp="1"/>
          </p:cNvSpPr>
          <p:nvPr>
            <p:ph sz="quarter" idx="25" hasCustomPrompt="1"/>
          </p:nvPr>
        </p:nvSpPr>
        <p:spPr>
          <a:xfrm>
            <a:off x="1496625" y="5228814"/>
            <a:ext cx="2861620" cy="447558"/>
          </a:xfrm>
        </p:spPr>
        <p:txBody>
          <a:bodyPr>
            <a:noAutofit/>
          </a:bodyPr>
          <a:lstStyle>
            <a:lvl1pPr marL="0" indent="0" algn="l">
              <a:buNone/>
              <a:defRPr sz="2400" b="0" i="0" cap="none" baseline="0"/>
            </a:lvl1pPr>
          </a:lstStyle>
          <a:p>
            <a:pPr lvl="0"/>
            <a:r>
              <a:rPr lang="en-US" dirty="0"/>
              <a:t>Insert Type Here</a:t>
            </a:r>
          </a:p>
        </p:txBody>
      </p:sp>
      <p:sp>
        <p:nvSpPr>
          <p:cNvPr id="49" name="Content Placeholder 31"/>
          <p:cNvSpPr>
            <a:spLocks noGrp="1"/>
          </p:cNvSpPr>
          <p:nvPr>
            <p:ph sz="quarter" idx="26" hasCustomPrompt="1"/>
          </p:nvPr>
        </p:nvSpPr>
        <p:spPr>
          <a:xfrm>
            <a:off x="5937662" y="4869916"/>
            <a:ext cx="2671948" cy="396344"/>
          </a:xfrm>
        </p:spPr>
        <p:txBody>
          <a:bodyPr anchor="ctr">
            <a:normAutofit/>
          </a:bodyPr>
          <a:lstStyle>
            <a:lvl1pPr marL="0" indent="0" algn="l">
              <a:buNone/>
              <a:defRPr sz="2600" b="1" cap="all"/>
            </a:lvl1pPr>
          </a:lstStyle>
          <a:p>
            <a:pPr lvl="0"/>
            <a:r>
              <a:rPr lang="en-US" dirty="0"/>
              <a:t>HEADER</a:t>
            </a:r>
          </a:p>
        </p:txBody>
      </p:sp>
      <p:sp>
        <p:nvSpPr>
          <p:cNvPr id="50" name="Content Placeholder 31"/>
          <p:cNvSpPr>
            <a:spLocks noGrp="1"/>
          </p:cNvSpPr>
          <p:nvPr>
            <p:ph sz="quarter" idx="27" hasCustomPrompt="1"/>
          </p:nvPr>
        </p:nvSpPr>
        <p:spPr>
          <a:xfrm>
            <a:off x="5937662" y="5266260"/>
            <a:ext cx="2671948" cy="443978"/>
          </a:xfrm>
        </p:spPr>
        <p:txBody>
          <a:bodyPr>
            <a:noAutofit/>
          </a:bodyPr>
          <a:lstStyle>
            <a:lvl1pPr marL="0" indent="0" algn="l">
              <a:buNone/>
              <a:defRPr sz="2400" b="0" i="0" cap="none" baseline="0"/>
            </a:lvl1pPr>
          </a:lstStyle>
          <a:p>
            <a:pPr lvl="0"/>
            <a:r>
              <a:rPr lang="en-US" dirty="0"/>
              <a:t>Insert Type Here</a:t>
            </a:r>
          </a:p>
        </p:txBody>
      </p:sp>
      <p:sp>
        <p:nvSpPr>
          <p:cNvPr id="4" name="Text Placeholder 3"/>
          <p:cNvSpPr>
            <a:spLocks noGrp="1"/>
          </p:cNvSpPr>
          <p:nvPr>
            <p:ph type="body" sz="quarter" idx="34" hasCustomPrompt="1"/>
          </p:nvPr>
        </p:nvSpPr>
        <p:spPr>
          <a:xfrm>
            <a:off x="228600" y="1045029"/>
            <a:ext cx="8677275" cy="463137"/>
          </a:xfrm>
        </p:spPr>
        <p:txBody>
          <a:bodyPr>
            <a:noAutofit/>
          </a:bodyPr>
          <a:lstStyle>
            <a:lvl1pPr marL="0" indent="0" algn="ctr">
              <a:buNone/>
              <a:defRPr sz="2800"/>
            </a:lvl1pPr>
          </a:lstStyle>
          <a:p>
            <a:pPr lvl="0"/>
            <a:r>
              <a:rPr lang="en-US" dirty="0"/>
              <a:t>Click to edit subtitle</a:t>
            </a:r>
          </a:p>
        </p:txBody>
      </p:sp>
      <p:sp>
        <p:nvSpPr>
          <p:cNvPr id="9" name="Date Placeholder 8"/>
          <p:cNvSpPr>
            <a:spLocks noGrp="1"/>
          </p:cNvSpPr>
          <p:nvPr>
            <p:ph type="dt" sz="half" idx="35"/>
          </p:nvPr>
        </p:nvSpPr>
        <p:spPr/>
        <p:txBody>
          <a:bodyPr/>
          <a:lstStyle/>
          <a:p>
            <a:r>
              <a:rPr lang="en-US"/>
              <a:t>February 7, 2018</a:t>
            </a:r>
            <a:endParaRPr lang="en-US" dirty="0"/>
          </a:p>
        </p:txBody>
      </p:sp>
      <p:sp>
        <p:nvSpPr>
          <p:cNvPr id="10" name="Footer Placeholder 9"/>
          <p:cNvSpPr>
            <a:spLocks noGrp="1"/>
          </p:cNvSpPr>
          <p:nvPr>
            <p:ph type="ftr" sz="quarter" idx="36"/>
          </p:nvPr>
        </p:nvSpPr>
        <p:spPr/>
        <p:txBody>
          <a:bodyPr/>
          <a:lstStyle/>
          <a:p>
            <a:pPr algn="l"/>
            <a:r>
              <a:rPr lang="en-US"/>
              <a:t>Presentation Title │ Audience Group</a:t>
            </a:r>
            <a:endParaRPr lang="en-US" dirty="0"/>
          </a:p>
        </p:txBody>
      </p:sp>
      <p:sp>
        <p:nvSpPr>
          <p:cNvPr id="11" name="Slide Number Placeholder 10"/>
          <p:cNvSpPr>
            <a:spLocks noGrp="1"/>
          </p:cNvSpPr>
          <p:nvPr>
            <p:ph type="sldNum" sz="quarter" idx="37"/>
          </p:nvPr>
        </p:nvSpPr>
        <p:spPr/>
        <p:txBody>
          <a:bodyPr/>
          <a:lstStyle/>
          <a:p>
            <a:fld id="{5D60FEA4-4E5D-9C4B-919E-F08C705496C0}" type="slidenum">
              <a:rPr lang="en-US" smtClean="0"/>
              <a:pPr/>
              <a:t>‹#›</a:t>
            </a:fld>
            <a:endParaRPr lang="en-US" dirty="0"/>
          </a:p>
        </p:txBody>
      </p:sp>
      <p:sp>
        <p:nvSpPr>
          <p:cNvPr id="6" name="Picture Placeholder 5"/>
          <p:cNvSpPr>
            <a:spLocks noGrp="1"/>
          </p:cNvSpPr>
          <p:nvPr>
            <p:ph type="pic" sz="quarter" idx="38"/>
          </p:nvPr>
        </p:nvSpPr>
        <p:spPr>
          <a:xfrm>
            <a:off x="591945" y="2069569"/>
            <a:ext cx="758825" cy="768350"/>
          </a:xfrm>
        </p:spPr>
        <p:txBody>
          <a:bodyPr>
            <a:normAutofit/>
          </a:bodyPr>
          <a:lstStyle>
            <a:lvl1pPr marL="0" indent="0" algn="ctr">
              <a:buNone/>
              <a:defRPr sz="800"/>
            </a:lvl1pPr>
          </a:lstStyle>
          <a:p>
            <a:endParaRPr lang="en-US" dirty="0"/>
          </a:p>
        </p:txBody>
      </p:sp>
      <p:sp>
        <p:nvSpPr>
          <p:cNvPr id="28" name="Picture Placeholder 5"/>
          <p:cNvSpPr>
            <a:spLocks noGrp="1"/>
          </p:cNvSpPr>
          <p:nvPr>
            <p:ph type="pic" sz="quarter" idx="39"/>
          </p:nvPr>
        </p:nvSpPr>
        <p:spPr>
          <a:xfrm>
            <a:off x="591945" y="3390101"/>
            <a:ext cx="758825" cy="768350"/>
          </a:xfrm>
        </p:spPr>
        <p:txBody>
          <a:bodyPr>
            <a:normAutofit/>
          </a:bodyPr>
          <a:lstStyle>
            <a:lvl1pPr marL="0" indent="0" algn="ctr">
              <a:buNone/>
              <a:defRPr sz="800"/>
            </a:lvl1pPr>
          </a:lstStyle>
          <a:p>
            <a:endParaRPr lang="en-US" dirty="0"/>
          </a:p>
        </p:txBody>
      </p:sp>
      <p:sp>
        <p:nvSpPr>
          <p:cNvPr id="29" name="Picture Placeholder 5"/>
          <p:cNvSpPr>
            <a:spLocks noGrp="1"/>
          </p:cNvSpPr>
          <p:nvPr>
            <p:ph type="pic" sz="quarter" idx="40"/>
          </p:nvPr>
        </p:nvSpPr>
        <p:spPr>
          <a:xfrm>
            <a:off x="591945" y="4877322"/>
            <a:ext cx="758825" cy="768350"/>
          </a:xfrm>
        </p:spPr>
        <p:txBody>
          <a:bodyPr>
            <a:normAutofit/>
          </a:bodyPr>
          <a:lstStyle>
            <a:lvl1pPr marL="0" indent="0" algn="ctr">
              <a:buNone/>
              <a:defRPr sz="800"/>
            </a:lvl1pPr>
          </a:lstStyle>
          <a:p>
            <a:endParaRPr lang="en-US" dirty="0"/>
          </a:p>
        </p:txBody>
      </p:sp>
      <p:sp>
        <p:nvSpPr>
          <p:cNvPr id="30" name="Picture Placeholder 5"/>
          <p:cNvSpPr>
            <a:spLocks noGrp="1"/>
          </p:cNvSpPr>
          <p:nvPr>
            <p:ph type="pic" sz="quarter" idx="41"/>
          </p:nvPr>
        </p:nvSpPr>
        <p:spPr>
          <a:xfrm>
            <a:off x="5000119" y="2069569"/>
            <a:ext cx="758825" cy="768350"/>
          </a:xfrm>
        </p:spPr>
        <p:txBody>
          <a:bodyPr>
            <a:normAutofit/>
          </a:bodyPr>
          <a:lstStyle>
            <a:lvl1pPr marL="0" indent="0" algn="ctr">
              <a:buNone/>
              <a:defRPr sz="800"/>
            </a:lvl1pPr>
          </a:lstStyle>
          <a:p>
            <a:endParaRPr lang="en-US" dirty="0"/>
          </a:p>
        </p:txBody>
      </p:sp>
      <p:sp>
        <p:nvSpPr>
          <p:cNvPr id="31" name="Picture Placeholder 5"/>
          <p:cNvSpPr>
            <a:spLocks noGrp="1"/>
          </p:cNvSpPr>
          <p:nvPr>
            <p:ph type="pic" sz="quarter" idx="42"/>
          </p:nvPr>
        </p:nvSpPr>
        <p:spPr>
          <a:xfrm>
            <a:off x="4999531" y="3390101"/>
            <a:ext cx="758825" cy="768350"/>
          </a:xfrm>
        </p:spPr>
        <p:txBody>
          <a:bodyPr>
            <a:normAutofit/>
          </a:bodyPr>
          <a:lstStyle>
            <a:lvl1pPr marL="0" indent="0" algn="ctr">
              <a:buNone/>
              <a:defRPr sz="800"/>
            </a:lvl1pPr>
          </a:lstStyle>
          <a:p>
            <a:endParaRPr lang="en-US" dirty="0"/>
          </a:p>
        </p:txBody>
      </p:sp>
      <p:sp>
        <p:nvSpPr>
          <p:cNvPr id="32" name="Picture Placeholder 5"/>
          <p:cNvSpPr>
            <a:spLocks noGrp="1"/>
          </p:cNvSpPr>
          <p:nvPr>
            <p:ph type="pic" sz="quarter" idx="43"/>
          </p:nvPr>
        </p:nvSpPr>
        <p:spPr>
          <a:xfrm>
            <a:off x="5000119" y="4869916"/>
            <a:ext cx="758825" cy="768350"/>
          </a:xfrm>
        </p:spPr>
        <p:txBody>
          <a:bodyPr>
            <a:normAutofit/>
          </a:bodyPr>
          <a:lstStyle>
            <a:lvl1pPr marL="0" indent="0" algn="ctr">
              <a:buNone/>
              <a:defRPr sz="800"/>
            </a:lvl1pPr>
          </a:lstStyle>
          <a:p>
            <a:endParaRPr lang="en-US" dirty="0"/>
          </a:p>
        </p:txBody>
      </p:sp>
    </p:spTree>
    <p:extLst>
      <p:ext uri="{BB962C8B-B14F-4D97-AF65-F5344CB8AC3E}">
        <p14:creationId xmlns:p14="http://schemas.microsoft.com/office/powerpoint/2010/main" val="33572721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Multiple Points - Trifect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3" name="Footer Placeholder 2"/>
          <p:cNvSpPr>
            <a:spLocks noGrp="1"/>
          </p:cNvSpPr>
          <p:nvPr>
            <p:ph type="ftr" sz="quarter" idx="10"/>
          </p:nvPr>
        </p:nvSpPr>
        <p:spPr/>
        <p:txBody>
          <a:bodyPr/>
          <a:lstStyle/>
          <a:p>
            <a:pPr algn="l"/>
            <a:r>
              <a:rPr lang="en-US"/>
              <a:t>Presentation Title │ Audience Group</a:t>
            </a:r>
            <a:endParaRPr lang="en-US" dirty="0"/>
          </a:p>
        </p:txBody>
      </p:sp>
      <p:sp>
        <p:nvSpPr>
          <p:cNvPr id="4" name="Date Placeholder 3"/>
          <p:cNvSpPr>
            <a:spLocks noGrp="1"/>
          </p:cNvSpPr>
          <p:nvPr>
            <p:ph type="dt" sz="half" idx="11"/>
          </p:nvPr>
        </p:nvSpPr>
        <p:spPr/>
        <p:txBody>
          <a:bodyPr/>
          <a:lstStyle/>
          <a:p>
            <a:r>
              <a:rPr lang="en-US"/>
              <a:t>February 7, 2018</a:t>
            </a:r>
            <a:endParaRPr lang="en-US" dirty="0"/>
          </a:p>
        </p:txBody>
      </p:sp>
      <p:sp>
        <p:nvSpPr>
          <p:cNvPr id="5" name="Slide Number Placeholder 4"/>
          <p:cNvSpPr>
            <a:spLocks noGrp="1"/>
          </p:cNvSpPr>
          <p:nvPr>
            <p:ph type="sldNum" sz="quarter" idx="12"/>
          </p:nvPr>
        </p:nvSpPr>
        <p:spPr/>
        <p:txBody>
          <a:bodyPr/>
          <a:lstStyle/>
          <a:p>
            <a:fld id="{06A8C956-7F98-419D-9766-136EA2D387DD}" type="slidenum">
              <a:rPr lang="en-US" smtClean="0"/>
              <a:pPr/>
              <a:t>‹#›</a:t>
            </a:fld>
            <a:endParaRPr lang="en-US" dirty="0"/>
          </a:p>
        </p:txBody>
      </p:sp>
      <p:sp>
        <p:nvSpPr>
          <p:cNvPr id="7" name="Content Placeholder 6"/>
          <p:cNvSpPr>
            <a:spLocks noGrp="1"/>
          </p:cNvSpPr>
          <p:nvPr>
            <p:ph sz="quarter" idx="13" hasCustomPrompt="1"/>
          </p:nvPr>
        </p:nvSpPr>
        <p:spPr>
          <a:xfrm>
            <a:off x="228600" y="1018903"/>
            <a:ext cx="8677275" cy="419100"/>
          </a:xfrm>
        </p:spPr>
        <p:txBody>
          <a:bodyPr anchor="ctr">
            <a:noAutofit/>
          </a:bodyPr>
          <a:lstStyle>
            <a:lvl1pPr marL="0" indent="0" algn="ctr">
              <a:buNone/>
              <a:defRPr sz="2800"/>
            </a:lvl1pPr>
          </a:lstStyle>
          <a:p>
            <a:pPr lvl="0"/>
            <a:r>
              <a:rPr lang="en-US" dirty="0"/>
              <a:t>Click to edit subtitle</a:t>
            </a:r>
          </a:p>
        </p:txBody>
      </p:sp>
      <p:sp>
        <p:nvSpPr>
          <p:cNvPr id="8" name="Rectangle 7"/>
          <p:cNvSpPr/>
          <p:nvPr userDrawn="1"/>
        </p:nvSpPr>
        <p:spPr bwMode="auto">
          <a:xfrm>
            <a:off x="1219200" y="3860800"/>
            <a:ext cx="3352800" cy="22352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p>
        </p:txBody>
      </p:sp>
      <p:sp>
        <p:nvSpPr>
          <p:cNvPr id="9" name="Freeform 8"/>
          <p:cNvSpPr/>
          <p:nvPr userDrawn="1"/>
        </p:nvSpPr>
        <p:spPr bwMode="auto">
          <a:xfrm>
            <a:off x="4572000" y="38608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1423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0" name="Freeform 9"/>
          <p:cNvSpPr/>
          <p:nvPr userDrawn="1"/>
        </p:nvSpPr>
        <p:spPr bwMode="auto">
          <a:xfrm>
            <a:off x="2895600" y="16256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1" name="Text Placeholder 24"/>
          <p:cNvSpPr>
            <a:spLocks noGrp="1"/>
          </p:cNvSpPr>
          <p:nvPr>
            <p:ph type="body" sz="quarter" idx="14"/>
          </p:nvPr>
        </p:nvSpPr>
        <p:spPr>
          <a:xfrm>
            <a:off x="1219199" y="4794310"/>
            <a:ext cx="3352801" cy="1301690"/>
          </a:xfrm>
        </p:spPr>
        <p:txBody>
          <a:bodyPr anchor="ctr">
            <a:normAutofit/>
          </a:bodyPr>
          <a:lstStyle>
            <a:lvl1pPr marL="0" indent="0" algn="ctr">
              <a:buNone/>
              <a:defRPr sz="2400">
                <a:solidFill>
                  <a:schemeClr val="accent5"/>
                </a:solidFill>
              </a:defRPr>
            </a:lvl1pPr>
          </a:lstStyle>
          <a:p>
            <a:pPr lvl="0"/>
            <a:r>
              <a:rPr lang="en-US" dirty="0"/>
              <a:t>Click to edit Master text styles</a:t>
            </a:r>
          </a:p>
        </p:txBody>
      </p:sp>
      <p:sp>
        <p:nvSpPr>
          <p:cNvPr id="12" name="Text Placeholder 24"/>
          <p:cNvSpPr>
            <a:spLocks noGrp="1"/>
          </p:cNvSpPr>
          <p:nvPr>
            <p:ph type="body" sz="quarter" idx="15"/>
          </p:nvPr>
        </p:nvSpPr>
        <p:spPr>
          <a:xfrm>
            <a:off x="2895599" y="2524247"/>
            <a:ext cx="3352801" cy="1301690"/>
          </a:xfrm>
        </p:spPr>
        <p:txBody>
          <a:bodyPr>
            <a:normAutofit/>
          </a:bodyPr>
          <a:lstStyle>
            <a:lvl1pPr marL="0" indent="0" algn="ctr">
              <a:buNone/>
              <a:defRPr sz="2400">
                <a:solidFill>
                  <a:schemeClr val="bg1"/>
                </a:solidFill>
              </a:defRPr>
            </a:lvl1pPr>
          </a:lstStyle>
          <a:p>
            <a:pPr lvl="0"/>
            <a:r>
              <a:rPr lang="en-US" dirty="0"/>
              <a:t>Click to edit Master text styles</a:t>
            </a:r>
          </a:p>
        </p:txBody>
      </p:sp>
      <p:sp>
        <p:nvSpPr>
          <p:cNvPr id="13" name="Text Placeholder 24"/>
          <p:cNvSpPr>
            <a:spLocks noGrp="1"/>
          </p:cNvSpPr>
          <p:nvPr>
            <p:ph type="body" sz="quarter" idx="16"/>
          </p:nvPr>
        </p:nvSpPr>
        <p:spPr>
          <a:xfrm>
            <a:off x="4572000" y="4794432"/>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14" name="Content Placeholder 31"/>
          <p:cNvSpPr>
            <a:spLocks noGrp="1"/>
          </p:cNvSpPr>
          <p:nvPr>
            <p:ph sz="quarter" idx="17" hasCustomPrompt="1"/>
          </p:nvPr>
        </p:nvSpPr>
        <p:spPr>
          <a:xfrm>
            <a:off x="2895600" y="1625600"/>
            <a:ext cx="3352800" cy="898647"/>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15" name="Content Placeholder 31"/>
          <p:cNvSpPr>
            <a:spLocks noGrp="1"/>
          </p:cNvSpPr>
          <p:nvPr>
            <p:ph sz="quarter" idx="18" hasCustomPrompt="1"/>
          </p:nvPr>
        </p:nvSpPr>
        <p:spPr>
          <a:xfrm>
            <a:off x="1219200" y="3860801"/>
            <a:ext cx="3352800" cy="933510"/>
          </a:xfrm>
        </p:spPr>
        <p:txBody>
          <a:bodyPr anchor="ctr">
            <a:normAutofit/>
          </a:bodyPr>
          <a:lstStyle>
            <a:lvl1pPr marL="0" indent="0" algn="ctr">
              <a:buNone/>
              <a:defRPr sz="2600" b="1" cap="all">
                <a:solidFill>
                  <a:schemeClr val="accent5"/>
                </a:solidFill>
              </a:defRPr>
            </a:lvl1pPr>
          </a:lstStyle>
          <a:p>
            <a:pPr lvl="0"/>
            <a:r>
              <a:rPr lang="en-US" dirty="0"/>
              <a:t>HEADER</a:t>
            </a:r>
          </a:p>
        </p:txBody>
      </p:sp>
      <p:sp>
        <p:nvSpPr>
          <p:cNvPr id="16" name="Content Placeholder 31"/>
          <p:cNvSpPr>
            <a:spLocks noGrp="1"/>
          </p:cNvSpPr>
          <p:nvPr>
            <p:ph sz="quarter" idx="19" hasCustomPrompt="1"/>
          </p:nvPr>
        </p:nvSpPr>
        <p:spPr>
          <a:xfrm>
            <a:off x="4572000" y="3860801"/>
            <a:ext cx="3352801" cy="933509"/>
          </a:xfrm>
        </p:spPr>
        <p:txBody>
          <a:bodyPr anchor="ctr">
            <a:normAutofit/>
          </a:bodyPr>
          <a:lstStyle>
            <a:lvl1pPr marL="0" indent="0" algn="ctr">
              <a:buNone/>
              <a:defRPr sz="2600" b="1" cap="all">
                <a:solidFill>
                  <a:schemeClr val="bg1"/>
                </a:solidFill>
              </a:defRPr>
            </a:lvl1pPr>
          </a:lstStyle>
          <a:p>
            <a:pPr lvl="0"/>
            <a:r>
              <a:rPr lang="en-US" dirty="0"/>
              <a:t>HEADER</a:t>
            </a:r>
          </a:p>
        </p:txBody>
      </p:sp>
    </p:spTree>
    <p:extLst>
      <p:ext uri="{BB962C8B-B14F-4D97-AF65-F5344CB8AC3E}">
        <p14:creationId xmlns:p14="http://schemas.microsoft.com/office/powerpoint/2010/main" val="378352933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Multimedia">
    <p:spTree>
      <p:nvGrpSpPr>
        <p:cNvPr id="1" name=""/>
        <p:cNvGrpSpPr/>
        <p:nvPr/>
      </p:nvGrpSpPr>
      <p:grpSpPr>
        <a:xfrm>
          <a:off x="0" y="0"/>
          <a:ext cx="0" cy="0"/>
          <a:chOff x="0" y="0"/>
          <a:chExt cx="0" cy="0"/>
        </a:xfrm>
      </p:grpSpPr>
      <p:sp>
        <p:nvSpPr>
          <p:cNvPr id="5" name="Title 4"/>
          <p:cNvSpPr>
            <a:spLocks noGrp="1"/>
          </p:cNvSpPr>
          <p:nvPr>
            <p:ph type="title"/>
          </p:nvPr>
        </p:nvSpPr>
        <p:spPr>
          <a:xfrm>
            <a:off x="228599" y="167762"/>
            <a:ext cx="8677275" cy="874230"/>
          </a:xfrm>
        </p:spPr>
        <p:txBody>
          <a:bodyPr/>
          <a:lstStyle/>
          <a:p>
            <a:r>
              <a:rPr lang="en-US" dirty="0"/>
              <a:t>Click to edit Master title</a:t>
            </a:r>
          </a:p>
        </p:txBody>
      </p:sp>
      <p:sp>
        <p:nvSpPr>
          <p:cNvPr id="24" name="Content Placeholder 31"/>
          <p:cNvSpPr>
            <a:spLocks noGrp="1"/>
          </p:cNvSpPr>
          <p:nvPr>
            <p:ph sz="quarter" idx="17" hasCustomPrompt="1"/>
          </p:nvPr>
        </p:nvSpPr>
        <p:spPr>
          <a:xfrm>
            <a:off x="5199797" y="1774208"/>
            <a:ext cx="3186810" cy="2314775"/>
          </a:xfrm>
        </p:spPr>
        <p:txBody>
          <a:bodyPr>
            <a:normAutofit/>
          </a:bodyPr>
          <a:lstStyle>
            <a:lvl1pPr marL="0" indent="0" algn="l">
              <a:buNone/>
              <a:defRPr sz="2400" b="0" i="0" cap="none" baseline="0"/>
            </a:lvl1pPr>
          </a:lstStyle>
          <a:p>
            <a:pPr lvl="0"/>
            <a:r>
              <a:rPr lang="en-US" dirty="0"/>
              <a:t>Click to insert</a:t>
            </a:r>
          </a:p>
        </p:txBody>
      </p:sp>
      <p:sp>
        <p:nvSpPr>
          <p:cNvPr id="3" name="Media Placeholder 2"/>
          <p:cNvSpPr>
            <a:spLocks noGrp="1"/>
          </p:cNvSpPr>
          <p:nvPr>
            <p:ph type="media" sz="quarter" idx="28"/>
          </p:nvPr>
        </p:nvSpPr>
        <p:spPr>
          <a:xfrm>
            <a:off x="760574" y="1774209"/>
            <a:ext cx="4114800" cy="2314775"/>
          </a:xfrm>
        </p:spPr>
        <p:txBody>
          <a:bodyPr>
            <a:normAutofit/>
          </a:bodyPr>
          <a:lstStyle>
            <a:lvl1pPr marL="0" indent="0" algn="ctr">
              <a:buNone/>
              <a:defRPr sz="1000"/>
            </a:lvl1pPr>
          </a:lstStyle>
          <a:p>
            <a:endParaRPr lang="en-US" dirty="0"/>
          </a:p>
        </p:txBody>
      </p:sp>
      <p:sp>
        <p:nvSpPr>
          <p:cNvPr id="22" name="Content Placeholder 31"/>
          <p:cNvSpPr>
            <a:spLocks noGrp="1"/>
          </p:cNvSpPr>
          <p:nvPr>
            <p:ph sz="quarter" idx="24" hasCustomPrompt="1"/>
          </p:nvPr>
        </p:nvSpPr>
        <p:spPr>
          <a:xfrm>
            <a:off x="760574" y="4452097"/>
            <a:ext cx="2078038" cy="360313"/>
          </a:xfrm>
        </p:spPr>
        <p:txBody>
          <a:bodyPr anchor="ctr">
            <a:normAutofit/>
          </a:bodyPr>
          <a:lstStyle>
            <a:lvl1pPr marL="0" indent="0" algn="l">
              <a:buNone/>
              <a:defRPr sz="2600" b="1" cap="all"/>
            </a:lvl1pPr>
          </a:lstStyle>
          <a:p>
            <a:pPr lvl="0"/>
            <a:r>
              <a:rPr lang="en-US" dirty="0"/>
              <a:t>HEADER</a:t>
            </a:r>
          </a:p>
        </p:txBody>
      </p:sp>
      <p:sp>
        <p:nvSpPr>
          <p:cNvPr id="26" name="Content Placeholder 31"/>
          <p:cNvSpPr>
            <a:spLocks noGrp="1"/>
          </p:cNvSpPr>
          <p:nvPr>
            <p:ph sz="quarter" idx="25" hasCustomPrompt="1"/>
          </p:nvPr>
        </p:nvSpPr>
        <p:spPr>
          <a:xfrm>
            <a:off x="760574"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28" name="Content Placeholder 31"/>
          <p:cNvSpPr>
            <a:spLocks noGrp="1"/>
          </p:cNvSpPr>
          <p:nvPr>
            <p:ph sz="quarter" idx="29" hasCustomPrompt="1"/>
          </p:nvPr>
        </p:nvSpPr>
        <p:spPr>
          <a:xfrm>
            <a:off x="3570042" y="4452097"/>
            <a:ext cx="2078038" cy="360313"/>
          </a:xfrm>
        </p:spPr>
        <p:txBody>
          <a:bodyPr anchor="ctr">
            <a:normAutofit/>
          </a:bodyPr>
          <a:lstStyle>
            <a:lvl1pPr marL="0" indent="0" algn="l">
              <a:buNone/>
              <a:defRPr sz="2600" b="1" cap="all"/>
            </a:lvl1pPr>
          </a:lstStyle>
          <a:p>
            <a:pPr lvl="0"/>
            <a:r>
              <a:rPr lang="en-US" dirty="0"/>
              <a:t>HEADER</a:t>
            </a:r>
          </a:p>
        </p:txBody>
      </p:sp>
      <p:sp>
        <p:nvSpPr>
          <p:cNvPr id="29" name="Content Placeholder 31"/>
          <p:cNvSpPr>
            <a:spLocks noGrp="1"/>
          </p:cNvSpPr>
          <p:nvPr>
            <p:ph sz="quarter" idx="30" hasCustomPrompt="1"/>
          </p:nvPr>
        </p:nvSpPr>
        <p:spPr>
          <a:xfrm>
            <a:off x="3570042"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30" name="Content Placeholder 31"/>
          <p:cNvSpPr>
            <a:spLocks noGrp="1"/>
          </p:cNvSpPr>
          <p:nvPr>
            <p:ph sz="quarter" idx="31" hasCustomPrompt="1"/>
          </p:nvPr>
        </p:nvSpPr>
        <p:spPr>
          <a:xfrm>
            <a:off x="6308569" y="4452097"/>
            <a:ext cx="2078038" cy="360313"/>
          </a:xfrm>
        </p:spPr>
        <p:txBody>
          <a:bodyPr anchor="ctr">
            <a:normAutofit/>
          </a:bodyPr>
          <a:lstStyle>
            <a:lvl1pPr marL="0" indent="0" algn="l">
              <a:buNone/>
              <a:defRPr sz="2600" b="1" cap="all"/>
            </a:lvl1pPr>
          </a:lstStyle>
          <a:p>
            <a:pPr lvl="0"/>
            <a:r>
              <a:rPr lang="en-US" dirty="0"/>
              <a:t>HEADER</a:t>
            </a:r>
          </a:p>
        </p:txBody>
      </p:sp>
      <p:sp>
        <p:nvSpPr>
          <p:cNvPr id="31" name="Content Placeholder 31"/>
          <p:cNvSpPr>
            <a:spLocks noGrp="1"/>
          </p:cNvSpPr>
          <p:nvPr>
            <p:ph sz="quarter" idx="32" hasCustomPrompt="1"/>
          </p:nvPr>
        </p:nvSpPr>
        <p:spPr>
          <a:xfrm>
            <a:off x="6308569"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4" name="Text Placeholder 3"/>
          <p:cNvSpPr>
            <a:spLocks noGrp="1"/>
          </p:cNvSpPr>
          <p:nvPr>
            <p:ph type="body" sz="quarter" idx="33" hasCustomPrompt="1"/>
          </p:nvPr>
        </p:nvSpPr>
        <p:spPr>
          <a:xfrm>
            <a:off x="228600" y="1041400"/>
            <a:ext cx="8677275" cy="447675"/>
          </a:xfrm>
        </p:spPr>
        <p:txBody>
          <a:bodyPr>
            <a:noAutofit/>
          </a:bodyPr>
          <a:lstStyle>
            <a:lvl1pPr marL="0" indent="0" algn="ctr">
              <a:buNone/>
              <a:defRPr sz="2800"/>
            </a:lvl1pPr>
          </a:lstStyle>
          <a:p>
            <a:pPr lvl="0"/>
            <a:r>
              <a:rPr lang="en-US" dirty="0"/>
              <a:t>Click to edit subtitle</a:t>
            </a:r>
          </a:p>
        </p:txBody>
      </p:sp>
      <p:sp>
        <p:nvSpPr>
          <p:cNvPr id="9" name="Date Placeholder 8"/>
          <p:cNvSpPr>
            <a:spLocks noGrp="1"/>
          </p:cNvSpPr>
          <p:nvPr>
            <p:ph type="dt" sz="half" idx="34"/>
          </p:nvPr>
        </p:nvSpPr>
        <p:spPr/>
        <p:txBody>
          <a:bodyPr/>
          <a:lstStyle/>
          <a:p>
            <a:r>
              <a:rPr lang="en-US"/>
              <a:t>February 7, 2018</a:t>
            </a:r>
            <a:endParaRPr lang="en-US" dirty="0"/>
          </a:p>
        </p:txBody>
      </p:sp>
      <p:sp>
        <p:nvSpPr>
          <p:cNvPr id="10" name="Footer Placeholder 9"/>
          <p:cNvSpPr>
            <a:spLocks noGrp="1"/>
          </p:cNvSpPr>
          <p:nvPr>
            <p:ph type="ftr" sz="quarter" idx="35"/>
          </p:nvPr>
        </p:nvSpPr>
        <p:spPr/>
        <p:txBody>
          <a:bodyPr/>
          <a:lstStyle/>
          <a:p>
            <a:pPr algn="l"/>
            <a:r>
              <a:rPr lang="en-US"/>
              <a:t>Presentation Title │ Audience Group</a:t>
            </a:r>
            <a:endParaRPr lang="en-US" dirty="0"/>
          </a:p>
        </p:txBody>
      </p:sp>
      <p:sp>
        <p:nvSpPr>
          <p:cNvPr id="11" name="Slide Number Placeholder 10"/>
          <p:cNvSpPr>
            <a:spLocks noGrp="1"/>
          </p:cNvSpPr>
          <p:nvPr>
            <p:ph type="sldNum" sz="quarter" idx="36"/>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11997139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plit Screen">
    <p:spTree>
      <p:nvGrpSpPr>
        <p:cNvPr id="1" name=""/>
        <p:cNvGrpSpPr/>
        <p:nvPr/>
      </p:nvGrpSpPr>
      <p:grpSpPr>
        <a:xfrm>
          <a:off x="0" y="0"/>
          <a:ext cx="0" cy="0"/>
          <a:chOff x="0" y="0"/>
          <a:chExt cx="0" cy="0"/>
        </a:xfrm>
      </p:grpSpPr>
      <p:sp>
        <p:nvSpPr>
          <p:cNvPr id="8" name="Rectangle 7"/>
          <p:cNvSpPr/>
          <p:nvPr userDrawn="1"/>
        </p:nvSpPr>
        <p:spPr>
          <a:xfrm>
            <a:off x="-28699" y="0"/>
            <a:ext cx="4572000" cy="6324600"/>
          </a:xfrm>
          <a:prstGeom prst="rect">
            <a:avLst/>
          </a:prstGeom>
          <a:solidFill>
            <a:sysClr val="window" lastClr="FFFFFF">
              <a:lumMod val="65000"/>
            </a:sysClr>
          </a:solidFill>
          <a:ln w="6350" cap="flat" cmpd="sng" algn="ctr">
            <a:noFill/>
            <a:prstDash val="sysDash"/>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Title 4"/>
          <p:cNvSpPr>
            <a:spLocks noGrp="1"/>
          </p:cNvSpPr>
          <p:nvPr>
            <p:ph type="title"/>
          </p:nvPr>
        </p:nvSpPr>
        <p:spPr>
          <a:xfrm>
            <a:off x="4856113" y="438210"/>
            <a:ext cx="3959610" cy="1143000"/>
          </a:xfrm>
        </p:spPr>
        <p:txBody>
          <a:bodyPr>
            <a:noAutofit/>
          </a:bodyPr>
          <a:lstStyle>
            <a:lvl1pPr algn="l">
              <a:defRPr sz="4000"/>
            </a:lvl1pPr>
          </a:lstStyle>
          <a:p>
            <a:r>
              <a:rPr lang="en-US" dirty="0"/>
              <a:t>Click to edit Master title</a:t>
            </a:r>
          </a:p>
        </p:txBody>
      </p:sp>
      <p:sp>
        <p:nvSpPr>
          <p:cNvPr id="26" name="Content Placeholder 31"/>
          <p:cNvSpPr>
            <a:spLocks noGrp="1"/>
          </p:cNvSpPr>
          <p:nvPr>
            <p:ph sz="quarter" idx="25" hasCustomPrompt="1"/>
          </p:nvPr>
        </p:nvSpPr>
        <p:spPr>
          <a:xfrm>
            <a:off x="0" y="0"/>
            <a:ext cx="4570196" cy="6398500"/>
          </a:xfrm>
        </p:spPr>
        <p:txBody>
          <a:bodyPr>
            <a:normAutofit/>
          </a:bodyPr>
          <a:lstStyle>
            <a:lvl1pPr marL="0" indent="0" algn="l">
              <a:buNone/>
              <a:defRPr sz="2000" b="1" i="0" cap="none" baseline="0"/>
            </a:lvl1pPr>
          </a:lstStyle>
          <a:p>
            <a:pPr lvl="0"/>
            <a:r>
              <a:rPr lang="en-US" dirty="0"/>
              <a:t>Insert Media Here</a:t>
            </a:r>
          </a:p>
        </p:txBody>
      </p:sp>
      <p:sp>
        <p:nvSpPr>
          <p:cNvPr id="29" name="Content Placeholder 31"/>
          <p:cNvSpPr>
            <a:spLocks noGrp="1"/>
          </p:cNvSpPr>
          <p:nvPr>
            <p:ph sz="quarter" idx="30" hasCustomPrompt="1"/>
          </p:nvPr>
        </p:nvSpPr>
        <p:spPr>
          <a:xfrm>
            <a:off x="4888183" y="1846412"/>
            <a:ext cx="3927540" cy="4176889"/>
          </a:xfrm>
        </p:spPr>
        <p:txBody>
          <a:bodyPr>
            <a:normAutofit/>
          </a:bodyPr>
          <a:lstStyle>
            <a:lvl1pPr marL="0" indent="0" algn="l">
              <a:buNone/>
              <a:defRPr sz="2800" b="0" i="0" cap="none" baseline="0"/>
            </a:lvl1pPr>
          </a:lstStyle>
          <a:p>
            <a:r>
              <a:rPr lang="en-US" dirty="0"/>
              <a:t>Text</a:t>
            </a:r>
          </a:p>
        </p:txBody>
      </p:sp>
      <p:sp>
        <p:nvSpPr>
          <p:cNvPr id="4" name="Date Placeholder 3"/>
          <p:cNvSpPr>
            <a:spLocks noGrp="1"/>
          </p:cNvSpPr>
          <p:nvPr>
            <p:ph type="dt" sz="half" idx="31"/>
          </p:nvPr>
        </p:nvSpPr>
        <p:spPr/>
        <p:txBody>
          <a:bodyPr/>
          <a:lstStyle/>
          <a:p>
            <a:r>
              <a:rPr lang="en-US"/>
              <a:t>February 7, 2018</a:t>
            </a:r>
            <a:endParaRPr lang="en-US" dirty="0"/>
          </a:p>
        </p:txBody>
      </p:sp>
      <p:sp>
        <p:nvSpPr>
          <p:cNvPr id="6" name="Footer Placeholder 5"/>
          <p:cNvSpPr>
            <a:spLocks noGrp="1"/>
          </p:cNvSpPr>
          <p:nvPr>
            <p:ph type="ftr" sz="quarter" idx="32"/>
          </p:nvPr>
        </p:nvSpPr>
        <p:spPr/>
        <p:txBody>
          <a:bodyPr/>
          <a:lstStyle/>
          <a:p>
            <a:pPr algn="l"/>
            <a:r>
              <a:rPr lang="en-US"/>
              <a:t>Presentation Title │ Audience Group</a:t>
            </a:r>
            <a:endParaRPr lang="en-US" dirty="0"/>
          </a:p>
        </p:txBody>
      </p:sp>
      <p:sp>
        <p:nvSpPr>
          <p:cNvPr id="9" name="Slide Number Placeholder 8"/>
          <p:cNvSpPr>
            <a:spLocks noGrp="1"/>
          </p:cNvSpPr>
          <p:nvPr>
            <p:ph type="sldNum" sz="quarter" idx="33"/>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22078832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able/Graph">
    <p:spTree>
      <p:nvGrpSpPr>
        <p:cNvPr id="1" name=""/>
        <p:cNvGrpSpPr/>
        <p:nvPr/>
      </p:nvGrpSpPr>
      <p:grpSpPr>
        <a:xfrm>
          <a:off x="0" y="0"/>
          <a:ext cx="0" cy="0"/>
          <a:chOff x="0" y="0"/>
          <a:chExt cx="0" cy="0"/>
        </a:xfrm>
      </p:grpSpPr>
      <p:sp>
        <p:nvSpPr>
          <p:cNvPr id="26" name="Content Placeholder 31"/>
          <p:cNvSpPr>
            <a:spLocks noGrp="1"/>
          </p:cNvSpPr>
          <p:nvPr>
            <p:ph sz="quarter" idx="25" hasCustomPrompt="1"/>
          </p:nvPr>
        </p:nvSpPr>
        <p:spPr>
          <a:xfrm>
            <a:off x="234264" y="258938"/>
            <a:ext cx="8675472" cy="4734864"/>
          </a:xfrm>
        </p:spPr>
        <p:txBody>
          <a:bodyPr>
            <a:normAutofit/>
          </a:bodyPr>
          <a:lstStyle>
            <a:lvl1pPr marL="0" indent="0" algn="l">
              <a:buNone/>
              <a:defRPr sz="2000" b="0" i="0" cap="none" baseline="0"/>
            </a:lvl1pPr>
          </a:lstStyle>
          <a:p>
            <a:pPr lvl="0"/>
            <a:r>
              <a:rPr lang="en-US" dirty="0"/>
              <a:t>Table Here</a:t>
            </a:r>
          </a:p>
        </p:txBody>
      </p:sp>
      <p:sp>
        <p:nvSpPr>
          <p:cNvPr id="6" name="Content Placeholder 31"/>
          <p:cNvSpPr>
            <a:spLocks noGrp="1"/>
          </p:cNvSpPr>
          <p:nvPr>
            <p:ph sz="quarter" idx="26" hasCustomPrompt="1"/>
          </p:nvPr>
        </p:nvSpPr>
        <p:spPr>
          <a:xfrm>
            <a:off x="760574" y="5119709"/>
            <a:ext cx="7654434" cy="963179"/>
          </a:xfrm>
        </p:spPr>
        <p:txBody>
          <a:bodyPr>
            <a:normAutofit/>
          </a:bodyPr>
          <a:lstStyle>
            <a:lvl1pPr marL="0" indent="0" algn="ctr">
              <a:buNone/>
              <a:defRPr sz="1600" b="0" i="0" cap="none" baseline="0"/>
            </a:lvl1pPr>
          </a:lstStyle>
          <a:p>
            <a:pPr algn="ctr">
              <a:defRPr/>
            </a:pPr>
            <a:r>
              <a:rPr lang="ms-MY" sz="1400" dirty="0">
                <a:solidFill>
                  <a:srgbClr val="FFFFFF"/>
                </a:solidFill>
                <a:latin typeface="Arial"/>
                <a:cs typeface="Arial"/>
              </a:rPr>
              <a:t>Click to edit Table Title/Caption</a:t>
            </a:r>
          </a:p>
        </p:txBody>
      </p:sp>
      <p:sp>
        <p:nvSpPr>
          <p:cNvPr id="4" name="Date Placeholder 3"/>
          <p:cNvSpPr>
            <a:spLocks noGrp="1"/>
          </p:cNvSpPr>
          <p:nvPr>
            <p:ph type="dt" sz="half" idx="27"/>
          </p:nvPr>
        </p:nvSpPr>
        <p:spPr/>
        <p:txBody>
          <a:bodyPr/>
          <a:lstStyle/>
          <a:p>
            <a:r>
              <a:rPr lang="en-US"/>
              <a:t>February 7, 2018</a:t>
            </a:r>
            <a:endParaRPr lang="en-US" dirty="0"/>
          </a:p>
        </p:txBody>
      </p:sp>
      <p:sp>
        <p:nvSpPr>
          <p:cNvPr id="5" name="Footer Placeholder 4"/>
          <p:cNvSpPr>
            <a:spLocks noGrp="1"/>
          </p:cNvSpPr>
          <p:nvPr>
            <p:ph type="ftr" sz="quarter" idx="28"/>
          </p:nvPr>
        </p:nvSpPr>
        <p:spPr/>
        <p:txBody>
          <a:bodyPr/>
          <a:lstStyle/>
          <a:p>
            <a:pPr algn="l"/>
            <a:r>
              <a:rPr lang="en-US"/>
              <a:t>Presentation Title │ Audience Group</a:t>
            </a:r>
            <a:endParaRPr lang="en-US" dirty="0"/>
          </a:p>
        </p:txBody>
      </p:sp>
      <p:sp>
        <p:nvSpPr>
          <p:cNvPr id="8" name="Slide Number Placeholder 7"/>
          <p:cNvSpPr>
            <a:spLocks noGrp="1"/>
          </p:cNvSpPr>
          <p:nvPr>
            <p:ph type="sldNum" sz="quarter" idx="29"/>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37033298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599" y="167762"/>
            <a:ext cx="8677275" cy="874230"/>
          </a:xfrm>
        </p:spPr>
        <p:txBody>
          <a:bodyPr/>
          <a:lstStyle>
            <a:lvl1pPr>
              <a:defRPr/>
            </a:lvl1pPr>
          </a:lstStyle>
          <a:p>
            <a:r>
              <a:rPr lang="en-US" dirty="0"/>
              <a:t>Click to edit Master title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April 22, 2026</a:t>
            </a:r>
            <a:endParaRPr lang="en-US" dirty="0"/>
          </a:p>
        </p:txBody>
      </p:sp>
      <p:sp>
        <p:nvSpPr>
          <p:cNvPr id="8" name="Footer Placeholder 7"/>
          <p:cNvSpPr>
            <a:spLocks noGrp="1"/>
          </p:cNvSpPr>
          <p:nvPr>
            <p:ph type="ftr" sz="quarter" idx="11"/>
          </p:nvPr>
        </p:nvSpPr>
        <p:spPr/>
        <p:txBody>
          <a:bodyPr/>
          <a:lstStyle/>
          <a:p>
            <a:pPr algn="l"/>
            <a:r>
              <a:rPr lang="en-US"/>
              <a:t>Workforce Projections │ April CEO Call</a:t>
            </a:r>
            <a:endParaRPr lang="en-US" dirty="0"/>
          </a:p>
        </p:txBody>
      </p:sp>
      <p:sp>
        <p:nvSpPr>
          <p:cNvPr id="9" name="Slide Number Placeholder 8"/>
          <p:cNvSpPr>
            <a:spLocks noGrp="1"/>
          </p:cNvSpPr>
          <p:nvPr>
            <p:ph type="sldNum" sz="quarter" idx="12"/>
          </p:nvPr>
        </p:nvSpPr>
        <p:spPr/>
        <p:txBody>
          <a:bodyPr/>
          <a:lstStyle/>
          <a:p>
            <a:fld id="{5D60FEA4-4E5D-9C4B-919E-F08C705496C0}" type="slidenum">
              <a:rPr lang="en-US" smtClean="0"/>
              <a:pPr/>
              <a:t>‹#›</a:t>
            </a:fld>
            <a:endParaRPr lang="en-US" dirty="0"/>
          </a:p>
        </p:txBody>
      </p:sp>
      <p:sp>
        <p:nvSpPr>
          <p:cNvPr id="11" name="Text Placeholder 10"/>
          <p:cNvSpPr>
            <a:spLocks noGrp="1"/>
          </p:cNvSpPr>
          <p:nvPr>
            <p:ph type="body" sz="quarter" idx="13" hasCustomPrompt="1"/>
          </p:nvPr>
        </p:nvSpPr>
        <p:spPr>
          <a:xfrm>
            <a:off x="228600" y="1041992"/>
            <a:ext cx="8677275" cy="507029"/>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33367250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Object and Text Slide">
    <p:spTree>
      <p:nvGrpSpPr>
        <p:cNvPr id="1" name=""/>
        <p:cNvGrpSpPr/>
        <p:nvPr/>
      </p:nvGrpSpPr>
      <p:grpSpPr>
        <a:xfrm>
          <a:off x="0" y="0"/>
          <a:ext cx="0" cy="0"/>
          <a:chOff x="0" y="0"/>
          <a:chExt cx="0" cy="0"/>
        </a:xfrm>
      </p:grpSpPr>
      <p:sp>
        <p:nvSpPr>
          <p:cNvPr id="10" name="Rectangle 9"/>
          <p:cNvSpPr/>
          <p:nvPr userDrawn="1"/>
        </p:nvSpPr>
        <p:spPr>
          <a:xfrm>
            <a:off x="0" y="1803400"/>
            <a:ext cx="9144000" cy="3048000"/>
          </a:xfrm>
          <a:prstGeom prst="rect">
            <a:avLst/>
          </a:prstGeom>
          <a:solidFill>
            <a:sysClr val="window" lastClr="FFFFFF">
              <a:lumMod val="75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170121" y="142137"/>
            <a:ext cx="8803758" cy="942383"/>
          </a:xfrm>
        </p:spPr>
        <p:txBody>
          <a:bodyPr/>
          <a:lstStyle/>
          <a:p>
            <a:r>
              <a:rPr lang="en-US" dirty="0"/>
              <a:t>Click to edit Master title</a:t>
            </a:r>
          </a:p>
        </p:txBody>
      </p:sp>
      <p:sp>
        <p:nvSpPr>
          <p:cNvPr id="3" name="Subtitle 2"/>
          <p:cNvSpPr>
            <a:spLocks noGrp="1"/>
          </p:cNvSpPr>
          <p:nvPr>
            <p:ph type="subTitle" idx="1"/>
          </p:nvPr>
        </p:nvSpPr>
        <p:spPr>
          <a:xfrm>
            <a:off x="4699591" y="2009553"/>
            <a:ext cx="4274288" cy="2658140"/>
          </a:xfrm>
        </p:spPr>
        <p:txBody>
          <a:bodyPr>
            <a:normAutofit/>
          </a:bodyPr>
          <a:lstStyle>
            <a:lvl1pPr marL="0" indent="0" algn="l">
              <a:buNone/>
              <a:defRPr sz="2400">
                <a:solidFill>
                  <a:srgbClr val="00669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Text Placeholder 11"/>
          <p:cNvSpPr>
            <a:spLocks noGrp="1"/>
          </p:cNvSpPr>
          <p:nvPr>
            <p:ph type="body" sz="quarter" idx="13" hasCustomPrompt="1"/>
          </p:nvPr>
        </p:nvSpPr>
        <p:spPr>
          <a:xfrm>
            <a:off x="169863" y="1084263"/>
            <a:ext cx="8804275" cy="531886"/>
          </a:xfrm>
        </p:spPr>
        <p:txBody>
          <a:bodyPr/>
          <a:lstStyle>
            <a:lvl1pPr marL="0" indent="0" algn="ctr">
              <a:buNone/>
              <a:defRPr/>
            </a:lvl1pPr>
          </a:lstStyle>
          <a:p>
            <a:pPr lvl="0"/>
            <a:r>
              <a:rPr lang="en-US" dirty="0"/>
              <a:t>Click to edit subtitle</a:t>
            </a:r>
          </a:p>
        </p:txBody>
      </p:sp>
      <p:sp>
        <p:nvSpPr>
          <p:cNvPr id="14" name="Content Placeholder 13"/>
          <p:cNvSpPr>
            <a:spLocks noGrp="1"/>
          </p:cNvSpPr>
          <p:nvPr>
            <p:ph sz="quarter" idx="14"/>
          </p:nvPr>
        </p:nvSpPr>
        <p:spPr>
          <a:xfrm>
            <a:off x="245139" y="2010218"/>
            <a:ext cx="4114210" cy="2657475"/>
          </a:xfrm>
        </p:spPr>
        <p:txBody>
          <a:bodyPr/>
          <a:lstStyle>
            <a:lvl1pPr marL="0" indent="0">
              <a:buNone/>
              <a:defRPr/>
            </a:lvl1pPr>
          </a:lstStyle>
          <a:p>
            <a:pPr lvl="0"/>
            <a:endParaRPr lang="en-US" dirty="0"/>
          </a:p>
        </p:txBody>
      </p:sp>
      <p:sp>
        <p:nvSpPr>
          <p:cNvPr id="16" name="Text Placeholder 15"/>
          <p:cNvSpPr>
            <a:spLocks noGrp="1"/>
          </p:cNvSpPr>
          <p:nvPr>
            <p:ph type="body" sz="quarter" idx="15" hasCustomPrompt="1"/>
          </p:nvPr>
        </p:nvSpPr>
        <p:spPr>
          <a:xfrm>
            <a:off x="245138" y="4976037"/>
            <a:ext cx="8729000" cy="318978"/>
          </a:xfrm>
        </p:spPr>
        <p:txBody>
          <a:bodyPr>
            <a:normAutofit/>
          </a:bodyPr>
          <a:lstStyle>
            <a:lvl1pPr marL="0" indent="0">
              <a:buNone/>
              <a:defRPr sz="1400"/>
            </a:lvl1pPr>
          </a:lstStyle>
          <a:p>
            <a:pPr lvl="0"/>
            <a:r>
              <a:rPr lang="en-US" dirty="0"/>
              <a:t>Caption</a:t>
            </a:r>
          </a:p>
        </p:txBody>
      </p:sp>
      <p:sp>
        <p:nvSpPr>
          <p:cNvPr id="4" name="Date Placeholder 3"/>
          <p:cNvSpPr>
            <a:spLocks noGrp="1"/>
          </p:cNvSpPr>
          <p:nvPr>
            <p:ph type="dt" sz="half" idx="16"/>
          </p:nvPr>
        </p:nvSpPr>
        <p:spPr/>
        <p:txBody>
          <a:bodyPr/>
          <a:lstStyle/>
          <a:p>
            <a:r>
              <a:rPr lang="en-US"/>
              <a:t>April 22, 2026</a:t>
            </a:r>
            <a:endParaRPr lang="en-US" dirty="0"/>
          </a:p>
        </p:txBody>
      </p:sp>
      <p:sp>
        <p:nvSpPr>
          <p:cNvPr id="5" name="Footer Placeholder 4"/>
          <p:cNvSpPr>
            <a:spLocks noGrp="1"/>
          </p:cNvSpPr>
          <p:nvPr>
            <p:ph type="ftr" sz="quarter" idx="17"/>
          </p:nvPr>
        </p:nvSpPr>
        <p:spPr/>
        <p:txBody>
          <a:bodyPr/>
          <a:lstStyle/>
          <a:p>
            <a:pPr algn="l"/>
            <a:r>
              <a:rPr lang="en-US"/>
              <a:t>Workforce Projections │ April CEO Call</a:t>
            </a:r>
            <a:endParaRPr lang="en-US" dirty="0"/>
          </a:p>
        </p:txBody>
      </p:sp>
      <p:sp>
        <p:nvSpPr>
          <p:cNvPr id="6" name="Slide Number Placeholder 5"/>
          <p:cNvSpPr>
            <a:spLocks noGrp="1"/>
          </p:cNvSpPr>
          <p:nvPr>
            <p:ph type="sldNum" sz="quarter" idx="18"/>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12892792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ct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6"/>
          <p:cNvSpPr>
            <a:spLocks noGrp="1"/>
          </p:cNvSpPr>
          <p:nvPr>
            <p:ph type="dt" sz="half" idx="10"/>
          </p:nvPr>
        </p:nvSpPr>
        <p:spPr/>
        <p:txBody>
          <a:bodyPr/>
          <a:lstStyle/>
          <a:p>
            <a:r>
              <a:rPr lang="en-US"/>
              <a:t>April 22, 2026</a:t>
            </a:r>
            <a:endParaRPr lang="en-US" dirty="0"/>
          </a:p>
        </p:txBody>
      </p:sp>
      <p:sp>
        <p:nvSpPr>
          <p:cNvPr id="8" name="Footer Placeholder 7"/>
          <p:cNvSpPr>
            <a:spLocks noGrp="1"/>
          </p:cNvSpPr>
          <p:nvPr>
            <p:ph type="ftr" sz="quarter" idx="11"/>
          </p:nvPr>
        </p:nvSpPr>
        <p:spPr/>
        <p:txBody>
          <a:bodyPr/>
          <a:lstStyle/>
          <a:p>
            <a:pPr algn="l"/>
            <a:r>
              <a:rPr lang="en-US"/>
              <a:t>Workforce Projections │ April CEO Call</a:t>
            </a:r>
            <a:endParaRPr lang="en-US" dirty="0"/>
          </a:p>
        </p:txBody>
      </p:sp>
      <p:sp>
        <p:nvSpPr>
          <p:cNvPr id="9" name="Slide Number Placeholder 8"/>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61634314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8599" y="159478"/>
            <a:ext cx="8677275" cy="882514"/>
          </a:xfrm>
        </p:spPr>
        <p:txBody>
          <a:bodyPr/>
          <a:lstStyle/>
          <a:p>
            <a:r>
              <a:rPr lang="en-US" dirty="0"/>
              <a:t>Click to edit Master title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r>
              <a:rPr lang="en-US"/>
              <a:t>April 22, 2026</a:t>
            </a:r>
            <a:endParaRPr lang="en-US" dirty="0"/>
          </a:p>
        </p:txBody>
      </p:sp>
      <p:sp>
        <p:nvSpPr>
          <p:cNvPr id="9" name="Footer Placeholder 8"/>
          <p:cNvSpPr>
            <a:spLocks noGrp="1"/>
          </p:cNvSpPr>
          <p:nvPr>
            <p:ph type="ftr" sz="quarter" idx="11"/>
          </p:nvPr>
        </p:nvSpPr>
        <p:spPr/>
        <p:txBody>
          <a:bodyPr/>
          <a:lstStyle/>
          <a:p>
            <a:pPr algn="l"/>
            <a:r>
              <a:rPr lang="en-US"/>
              <a:t>Workforce Projections │ April CEO Call</a:t>
            </a:r>
            <a:endParaRPr lang="en-US" dirty="0"/>
          </a:p>
        </p:txBody>
      </p:sp>
      <p:sp>
        <p:nvSpPr>
          <p:cNvPr id="10" name="Slide Number Placeholder 9"/>
          <p:cNvSpPr>
            <a:spLocks noGrp="1"/>
          </p:cNvSpPr>
          <p:nvPr>
            <p:ph type="sldNum" sz="quarter" idx="12"/>
          </p:nvPr>
        </p:nvSpPr>
        <p:spPr/>
        <p:txBody>
          <a:bodyPr/>
          <a:lstStyle/>
          <a:p>
            <a:fld id="{5D60FEA4-4E5D-9C4B-919E-F08C705496C0}" type="slidenum">
              <a:rPr lang="en-US" smtClean="0"/>
              <a:pPr/>
              <a:t>‹#›</a:t>
            </a:fld>
            <a:endParaRPr lang="en-US" dirty="0"/>
          </a:p>
        </p:txBody>
      </p:sp>
      <p:sp>
        <p:nvSpPr>
          <p:cNvPr id="12" name="Text Placeholder 11"/>
          <p:cNvSpPr>
            <a:spLocks noGrp="1"/>
          </p:cNvSpPr>
          <p:nvPr>
            <p:ph type="body" sz="quarter" idx="13" hasCustomPrompt="1"/>
          </p:nvPr>
        </p:nvSpPr>
        <p:spPr>
          <a:xfrm>
            <a:off x="228600" y="1041400"/>
            <a:ext cx="8677275" cy="457200"/>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413255568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086599" y="6451298"/>
            <a:ext cx="880254" cy="271628"/>
          </a:xfrm>
          <a:prstGeom prst="rect">
            <a:avLst/>
          </a:prstGeom>
        </p:spPr>
        <p:txBody>
          <a:bodyPr/>
          <a:lstStyle/>
          <a:p>
            <a:r>
              <a:rPr lang="en-US"/>
              <a:t>April 22, 2026</a:t>
            </a:r>
          </a:p>
        </p:txBody>
      </p:sp>
      <p:sp>
        <p:nvSpPr>
          <p:cNvPr id="8" name="Footer Placeholder 7"/>
          <p:cNvSpPr>
            <a:spLocks noGrp="1"/>
          </p:cNvSpPr>
          <p:nvPr>
            <p:ph type="ftr" sz="quarter" idx="11"/>
          </p:nvPr>
        </p:nvSpPr>
        <p:spPr>
          <a:xfrm>
            <a:off x="2776536" y="6451298"/>
            <a:ext cx="4310063" cy="271627"/>
          </a:xfrm>
          <a:prstGeom prst="rect">
            <a:avLst/>
          </a:prstGeom>
        </p:spPr>
        <p:txBody>
          <a:bodyPr/>
          <a:lstStyle>
            <a:lvl1pPr>
              <a:defRPr b="1"/>
            </a:lvl1pPr>
          </a:lstStyle>
          <a:p>
            <a:pPr algn="l"/>
            <a:r>
              <a:rPr lang="en-US"/>
              <a:t>Workforce Projections │ April CEO Call</a:t>
            </a:r>
            <a:endParaRPr lang="en-US" dirty="0"/>
          </a:p>
        </p:txBody>
      </p:sp>
      <p:sp>
        <p:nvSpPr>
          <p:cNvPr id="9" name="Slide Number Placeholder 8"/>
          <p:cNvSpPr>
            <a:spLocks noGrp="1"/>
          </p:cNvSpPr>
          <p:nvPr>
            <p:ph type="sldNum" sz="quarter" idx="12"/>
          </p:nvPr>
        </p:nvSpPr>
        <p:spPr/>
        <p:txBody>
          <a:bodyPr/>
          <a:lstStyle/>
          <a:p>
            <a:fld id="{5D60FEA4-4E5D-9C4B-919E-F08C705496C0}" type="slidenum">
              <a:rPr lang="en-US" smtClean="0"/>
              <a:t>‹#›</a:t>
            </a:fld>
            <a:endParaRPr lang="en-US"/>
          </a:p>
        </p:txBody>
      </p:sp>
    </p:spTree>
    <p:extLst>
      <p:ext uri="{BB962C8B-B14F-4D97-AF65-F5344CB8AC3E}">
        <p14:creationId xmlns:p14="http://schemas.microsoft.com/office/powerpoint/2010/main" val="11872891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6" name="Date Placeholder 5"/>
          <p:cNvSpPr>
            <a:spLocks noGrp="1"/>
          </p:cNvSpPr>
          <p:nvPr>
            <p:ph type="dt" sz="half" idx="10"/>
          </p:nvPr>
        </p:nvSpPr>
        <p:spPr/>
        <p:txBody>
          <a:bodyPr/>
          <a:lstStyle/>
          <a:p>
            <a:r>
              <a:rPr lang="en-US"/>
              <a:t>April 22, 2026</a:t>
            </a:r>
            <a:endParaRPr lang="en-US" dirty="0"/>
          </a:p>
        </p:txBody>
      </p:sp>
      <p:sp>
        <p:nvSpPr>
          <p:cNvPr id="7" name="Footer Placeholder 6"/>
          <p:cNvSpPr>
            <a:spLocks noGrp="1"/>
          </p:cNvSpPr>
          <p:nvPr>
            <p:ph type="ftr" sz="quarter" idx="11"/>
          </p:nvPr>
        </p:nvSpPr>
        <p:spPr/>
        <p:txBody>
          <a:bodyPr/>
          <a:lstStyle/>
          <a:p>
            <a:pPr algn="l"/>
            <a:r>
              <a:rPr lang="en-US"/>
              <a:t>Workforce Projections │ April CEO Call</a:t>
            </a:r>
            <a:endParaRPr lang="en-US" dirty="0"/>
          </a:p>
        </p:txBody>
      </p:sp>
      <p:sp>
        <p:nvSpPr>
          <p:cNvPr id="8" name="Slide Number Placeholder 7"/>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20524623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April 22, 2026</a:t>
            </a:r>
            <a:endParaRPr lang="en-US" dirty="0"/>
          </a:p>
        </p:txBody>
      </p:sp>
      <p:sp>
        <p:nvSpPr>
          <p:cNvPr id="6" name="Footer Placeholder 5"/>
          <p:cNvSpPr>
            <a:spLocks noGrp="1"/>
          </p:cNvSpPr>
          <p:nvPr>
            <p:ph type="ftr" sz="quarter" idx="11"/>
          </p:nvPr>
        </p:nvSpPr>
        <p:spPr/>
        <p:txBody>
          <a:bodyPr/>
          <a:lstStyle/>
          <a:p>
            <a:pPr algn="l"/>
            <a:r>
              <a:rPr lang="en-US"/>
              <a:t>Workforce Projections │ April CEO Call</a:t>
            </a:r>
            <a:endParaRPr lang="en-US" dirty="0"/>
          </a:p>
        </p:txBody>
      </p:sp>
      <p:sp>
        <p:nvSpPr>
          <p:cNvPr id="7" name="Slide Number Placeholder 6"/>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15631453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0" name="Rectangle 9"/>
          <p:cNvSpPr/>
          <p:nvPr userDrawn="1"/>
        </p:nvSpPr>
        <p:spPr>
          <a:xfrm>
            <a:off x="0" y="-1"/>
            <a:ext cx="9144000" cy="160020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457200" y="1600200"/>
            <a:ext cx="4038600" cy="4525963"/>
          </a:xfrm>
        </p:spPr>
        <p:txBody>
          <a:bodyPr/>
          <a:lstStyle>
            <a:lvl1pPr marL="0" indent="0">
              <a:buFont typeface="+mj-lt"/>
              <a:buNone/>
              <a:defRPr sz="2800"/>
            </a:lvl1pPr>
            <a:lvl2pPr marL="457200" indent="0">
              <a:buFont typeface="+mj-lt"/>
              <a:buNone/>
              <a:defRPr sz="2400"/>
            </a:lvl2pPr>
            <a:lvl3pPr marL="914400" indent="0">
              <a:buFont typeface="+mj-lt"/>
              <a:buNone/>
              <a:defRPr sz="2000"/>
            </a:lvl3pPr>
            <a:lvl4pPr marL="1371600" indent="0">
              <a:buFont typeface="+mj-lt"/>
              <a:buNone/>
              <a:defRPr sz="1800"/>
            </a:lvl4pPr>
            <a:lvl5pPr marL="1828800" indent="0">
              <a:buFont typeface="+mj-lt"/>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marL="0" indent="0">
              <a:buFont typeface="+mj-lt"/>
              <a:buNone/>
              <a:defRPr sz="2800"/>
            </a:lvl1pPr>
            <a:lvl2pPr marL="457200" indent="0">
              <a:buFont typeface="+mj-lt"/>
              <a:buNone/>
              <a:defRPr sz="2400"/>
            </a:lvl2pPr>
            <a:lvl3pPr marL="914400" indent="0">
              <a:buFont typeface="+mj-lt"/>
              <a:buNone/>
              <a:defRPr sz="2000"/>
            </a:lvl3pPr>
            <a:lvl4pPr marL="1371600" indent="0">
              <a:buFont typeface="+mj-lt"/>
              <a:buNone/>
              <a:defRPr sz="1800"/>
            </a:lvl4pPr>
            <a:lvl5pPr marL="1828800" indent="0">
              <a:buFont typeface="+mj-lt"/>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r>
              <a:rPr lang="en-US"/>
              <a:t>April 22, 2026</a:t>
            </a:r>
            <a:endParaRPr lang="en-US" dirty="0"/>
          </a:p>
        </p:txBody>
      </p:sp>
      <p:sp>
        <p:nvSpPr>
          <p:cNvPr id="8" name="Footer Placeholder 7"/>
          <p:cNvSpPr>
            <a:spLocks noGrp="1"/>
          </p:cNvSpPr>
          <p:nvPr>
            <p:ph type="ftr" sz="quarter" idx="11"/>
          </p:nvPr>
        </p:nvSpPr>
        <p:spPr/>
        <p:txBody>
          <a:bodyPr/>
          <a:lstStyle/>
          <a:p>
            <a:pPr algn="l"/>
            <a:r>
              <a:rPr lang="en-US"/>
              <a:t>Workforce Projections │ April CEO Call</a:t>
            </a:r>
            <a:endParaRPr lang="en-US" dirty="0"/>
          </a:p>
        </p:txBody>
      </p:sp>
      <p:sp>
        <p:nvSpPr>
          <p:cNvPr id="9" name="Slide Number Placeholder 8"/>
          <p:cNvSpPr>
            <a:spLocks noGrp="1"/>
          </p:cNvSpPr>
          <p:nvPr>
            <p:ph type="sldNum" sz="quarter" idx="12"/>
          </p:nvPr>
        </p:nvSpPr>
        <p:spPr/>
        <p:txBody>
          <a:bodyPr/>
          <a:lstStyle/>
          <a:p>
            <a:fld id="{06A8C956-7F98-419D-9766-136EA2D387DD}" type="slidenum">
              <a:rPr lang="en-US" smtClean="0"/>
              <a:pPr/>
              <a:t>‹#›</a:t>
            </a:fld>
            <a:endParaRPr lang="en-US" dirty="0"/>
          </a:p>
        </p:txBody>
      </p:sp>
      <p:sp>
        <p:nvSpPr>
          <p:cNvPr id="11" name="Text Placeholder 10"/>
          <p:cNvSpPr>
            <a:spLocks noGrp="1"/>
          </p:cNvSpPr>
          <p:nvPr>
            <p:ph type="body" sz="quarter" idx="13" hasCustomPrompt="1"/>
          </p:nvPr>
        </p:nvSpPr>
        <p:spPr>
          <a:xfrm>
            <a:off x="457201" y="927188"/>
            <a:ext cx="8448674" cy="488768"/>
          </a:xfrm>
        </p:spPr>
        <p:txBody>
          <a:bodyPr>
            <a:noAutofit/>
          </a:bodyPr>
          <a:lstStyle>
            <a:lvl1pPr marL="0" indent="0" algn="l">
              <a:buNone/>
              <a:defRPr sz="2800" b="1" baseline="0">
                <a:solidFill>
                  <a:schemeClr val="tx1">
                    <a:lumMod val="65000"/>
                    <a:lumOff val="35000"/>
                  </a:schemeClr>
                </a:solidFill>
              </a:defRPr>
            </a:lvl1pPr>
          </a:lstStyle>
          <a:p>
            <a:pPr lvl="0"/>
            <a:r>
              <a:rPr lang="en-US" dirty="0"/>
              <a:t>[Insert Group Name Here]</a:t>
            </a:r>
          </a:p>
        </p:txBody>
      </p:sp>
      <p:sp>
        <p:nvSpPr>
          <p:cNvPr id="5" name="TextBox 4"/>
          <p:cNvSpPr txBox="1"/>
          <p:nvPr userDrawn="1"/>
        </p:nvSpPr>
        <p:spPr>
          <a:xfrm>
            <a:off x="6282937" y="150563"/>
            <a:ext cx="2551836" cy="738664"/>
          </a:xfrm>
          <a:prstGeom prst="rect">
            <a:avLst/>
          </a:prstGeom>
          <a:noFill/>
        </p:spPr>
        <p:txBody>
          <a:bodyPr wrap="square" rtlCol="0">
            <a:spAutoFit/>
          </a:bodyPr>
          <a:lstStyle/>
          <a:p>
            <a:pPr algn="l"/>
            <a:r>
              <a:rPr lang="en-US" sz="4200" b="1" dirty="0">
                <a:solidFill>
                  <a:srgbClr val="2FC3C1"/>
                </a:solidFill>
              </a:rPr>
              <a:t>AGENDA</a:t>
            </a:r>
          </a:p>
        </p:txBody>
      </p:sp>
      <p:pic>
        <p:nvPicPr>
          <p:cNvPr id="1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92100" y="296846"/>
            <a:ext cx="1488209" cy="446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8866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600" b="1"/>
            </a:lvl1pPr>
          </a:lstStyle>
          <a:p>
            <a:r>
              <a:rPr lang="en-US" dirty="0"/>
              <a:t>Click to edit Master title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r>
              <a:rPr lang="en-US"/>
              <a:t>April 22, 2026</a:t>
            </a:r>
            <a:endParaRPr lang="en-US" dirty="0"/>
          </a:p>
        </p:txBody>
      </p:sp>
      <p:sp>
        <p:nvSpPr>
          <p:cNvPr id="9" name="Footer Placeholder 8"/>
          <p:cNvSpPr>
            <a:spLocks noGrp="1"/>
          </p:cNvSpPr>
          <p:nvPr>
            <p:ph type="ftr" sz="quarter" idx="11"/>
          </p:nvPr>
        </p:nvSpPr>
        <p:spPr/>
        <p:txBody>
          <a:bodyPr/>
          <a:lstStyle/>
          <a:p>
            <a:pPr algn="l"/>
            <a:r>
              <a:rPr lang="en-US"/>
              <a:t>Workforce Projections │ April CEO Call</a:t>
            </a:r>
            <a:endParaRPr lang="en-US" dirty="0"/>
          </a:p>
        </p:txBody>
      </p:sp>
      <p:sp>
        <p:nvSpPr>
          <p:cNvPr id="10" name="Slide Number Placeholder 9"/>
          <p:cNvSpPr>
            <a:spLocks noGrp="1"/>
          </p:cNvSpPr>
          <p:nvPr>
            <p:ph type="sldNum" sz="quarter" idx="12"/>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421682564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792288" y="4800600"/>
            <a:ext cx="5486400" cy="566738"/>
          </a:xfrm>
        </p:spPr>
        <p:txBody>
          <a:bodyPr anchor="b"/>
          <a:lstStyle>
            <a:lvl1pPr algn="l">
              <a:defRPr sz="2600" b="1"/>
            </a:lvl1pPr>
          </a:lstStyle>
          <a:p>
            <a:r>
              <a:rPr lang="en-US" dirty="0"/>
              <a:t>Click to edit caption</a:t>
            </a:r>
          </a:p>
        </p:txBody>
      </p:sp>
      <p:sp>
        <p:nvSpPr>
          <p:cNvPr id="3" name="Picture Placeholder 2"/>
          <p:cNvSpPr>
            <a:spLocks noGrp="1"/>
          </p:cNvSpPr>
          <p:nvPr>
            <p:ph type="pic" idx="1"/>
          </p:nvPr>
        </p:nvSpPr>
        <p:spPr>
          <a:xfrm>
            <a:off x="1792288" y="301925"/>
            <a:ext cx="5486400" cy="44256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Slide Number Placeholder 6"/>
          <p:cNvSpPr>
            <a:spLocks noGrp="1"/>
          </p:cNvSpPr>
          <p:nvPr>
            <p:ph type="sldNum" sz="quarter" idx="12"/>
          </p:nvPr>
        </p:nvSpPr>
        <p:spPr/>
        <p:txBody>
          <a:bodyPr/>
          <a:lstStyle/>
          <a:p>
            <a:fld id="{5D60FEA4-4E5D-9C4B-919E-F08C705496C0}" type="slidenum">
              <a:rPr lang="en-US" smtClean="0"/>
              <a:t>‹#›</a:t>
            </a:fld>
            <a:endParaRPr lang="en-US"/>
          </a:p>
        </p:txBody>
      </p:sp>
      <p:sp>
        <p:nvSpPr>
          <p:cNvPr id="5" name="Date Placeholder 4"/>
          <p:cNvSpPr>
            <a:spLocks noGrp="1"/>
          </p:cNvSpPr>
          <p:nvPr>
            <p:ph type="dt" sz="half" idx="13"/>
          </p:nvPr>
        </p:nvSpPr>
        <p:spPr/>
        <p:txBody>
          <a:bodyPr/>
          <a:lstStyle/>
          <a:p>
            <a:r>
              <a:rPr lang="en-US"/>
              <a:t>April 22, 2026</a:t>
            </a:r>
            <a:endParaRPr lang="en-US" dirty="0"/>
          </a:p>
        </p:txBody>
      </p:sp>
      <p:sp>
        <p:nvSpPr>
          <p:cNvPr id="6" name="Footer Placeholder 5"/>
          <p:cNvSpPr>
            <a:spLocks noGrp="1"/>
          </p:cNvSpPr>
          <p:nvPr>
            <p:ph type="ftr" sz="quarter" idx="14"/>
          </p:nvPr>
        </p:nvSpPr>
        <p:spPr/>
        <p:txBody>
          <a:bodyPr/>
          <a:lstStyle/>
          <a:p>
            <a:pPr algn="l"/>
            <a:r>
              <a:rPr lang="en-US"/>
              <a:t>Workforce Projections │ April CEO Call</a:t>
            </a:r>
            <a:endParaRPr lang="en-US" dirty="0"/>
          </a:p>
        </p:txBody>
      </p:sp>
    </p:spTree>
    <p:extLst>
      <p:ext uri="{BB962C8B-B14F-4D97-AF65-F5344CB8AC3E}">
        <p14:creationId xmlns:p14="http://schemas.microsoft.com/office/powerpoint/2010/main" val="10625447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Multiiple Points 4 Square">
    <p:spTree>
      <p:nvGrpSpPr>
        <p:cNvPr id="1" name=""/>
        <p:cNvGrpSpPr/>
        <p:nvPr/>
      </p:nvGrpSpPr>
      <p:grpSpPr>
        <a:xfrm>
          <a:off x="0" y="0"/>
          <a:ext cx="0" cy="0"/>
          <a:chOff x="0" y="0"/>
          <a:chExt cx="0" cy="0"/>
        </a:xfrm>
      </p:grpSpPr>
      <p:sp>
        <p:nvSpPr>
          <p:cNvPr id="8" name="Freeform 7"/>
          <p:cNvSpPr/>
          <p:nvPr/>
        </p:nvSpPr>
        <p:spPr bwMode="auto">
          <a:xfrm>
            <a:off x="1219200" y="3810000"/>
            <a:ext cx="3352800" cy="22860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2FC3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solidFill>
                <a:srgbClr val="2FC3C1"/>
              </a:solidFill>
              <a:latin typeface="Arial"/>
              <a:cs typeface="Arial"/>
            </a:endParaRPr>
          </a:p>
        </p:txBody>
      </p:sp>
      <p:sp>
        <p:nvSpPr>
          <p:cNvPr id="12" name="Freeform 11"/>
          <p:cNvSpPr/>
          <p:nvPr/>
        </p:nvSpPr>
        <p:spPr bwMode="auto">
          <a:xfrm>
            <a:off x="1219200" y="16002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5" name="Rectangle 14"/>
          <p:cNvSpPr/>
          <p:nvPr userDrawn="1"/>
        </p:nvSpPr>
        <p:spPr bwMode="auto">
          <a:xfrm>
            <a:off x="4572000" y="1600200"/>
            <a:ext cx="3352800" cy="22352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p>
        </p:txBody>
      </p:sp>
      <p:sp>
        <p:nvSpPr>
          <p:cNvPr id="17" name="Freeform 16"/>
          <p:cNvSpPr/>
          <p:nvPr/>
        </p:nvSpPr>
        <p:spPr bwMode="auto">
          <a:xfrm>
            <a:off x="4572000" y="3835401"/>
            <a:ext cx="3352800" cy="2260598"/>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1423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5" name="Title 4"/>
          <p:cNvSpPr>
            <a:spLocks noGrp="1"/>
          </p:cNvSpPr>
          <p:nvPr>
            <p:ph type="title"/>
          </p:nvPr>
        </p:nvSpPr>
        <p:spPr>
          <a:xfrm>
            <a:off x="228599" y="167761"/>
            <a:ext cx="8677275" cy="789169"/>
          </a:xfrm>
        </p:spPr>
        <p:txBody>
          <a:bodyPr/>
          <a:lstStyle/>
          <a:p>
            <a:r>
              <a:rPr lang="en-US" dirty="0"/>
              <a:t>Click to edit Master title</a:t>
            </a:r>
          </a:p>
        </p:txBody>
      </p:sp>
      <p:sp>
        <p:nvSpPr>
          <p:cNvPr id="26" name="Text Placeholder 24"/>
          <p:cNvSpPr>
            <a:spLocks noGrp="1"/>
          </p:cNvSpPr>
          <p:nvPr>
            <p:ph type="body" sz="quarter" idx="13"/>
          </p:nvPr>
        </p:nvSpPr>
        <p:spPr>
          <a:xfrm>
            <a:off x="1219199" y="2533711"/>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32" name="Content Placeholder 31"/>
          <p:cNvSpPr>
            <a:spLocks noGrp="1"/>
          </p:cNvSpPr>
          <p:nvPr>
            <p:ph sz="quarter" idx="14" hasCustomPrompt="1"/>
          </p:nvPr>
        </p:nvSpPr>
        <p:spPr>
          <a:xfrm>
            <a:off x="1219198" y="1600201"/>
            <a:ext cx="3352801" cy="933450"/>
          </a:xfrm>
        </p:spPr>
        <p:txBody>
          <a:bodyPr anchor="ctr">
            <a:normAutofit/>
          </a:bodyPr>
          <a:lstStyle>
            <a:lvl1pPr marL="0" indent="0" algn="ctr">
              <a:buNone/>
              <a:defRPr sz="2600" b="1" cap="all"/>
            </a:lvl1pPr>
          </a:lstStyle>
          <a:p>
            <a:pPr lvl="0"/>
            <a:r>
              <a:rPr lang="en-US" dirty="0"/>
              <a:t>HEADER</a:t>
            </a:r>
          </a:p>
        </p:txBody>
      </p:sp>
      <p:sp>
        <p:nvSpPr>
          <p:cNvPr id="33" name="Text Placeholder 24"/>
          <p:cNvSpPr>
            <a:spLocks noGrp="1"/>
          </p:cNvSpPr>
          <p:nvPr>
            <p:ph type="body" sz="quarter" idx="15"/>
          </p:nvPr>
        </p:nvSpPr>
        <p:spPr>
          <a:xfrm>
            <a:off x="4572000" y="2533711"/>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34" name="Content Placeholder 31"/>
          <p:cNvSpPr>
            <a:spLocks noGrp="1"/>
          </p:cNvSpPr>
          <p:nvPr>
            <p:ph sz="quarter" idx="16" hasCustomPrompt="1"/>
          </p:nvPr>
        </p:nvSpPr>
        <p:spPr>
          <a:xfrm>
            <a:off x="4571999" y="1600201"/>
            <a:ext cx="3352801" cy="933450"/>
          </a:xfrm>
        </p:spPr>
        <p:txBody>
          <a:bodyPr anchor="ctr">
            <a:normAutofit/>
          </a:bodyPr>
          <a:lstStyle>
            <a:lvl1pPr marL="0" indent="0" algn="ctr">
              <a:buNone/>
              <a:defRPr sz="2600" b="1" cap="all"/>
            </a:lvl1pPr>
          </a:lstStyle>
          <a:p>
            <a:pPr lvl="0"/>
            <a:r>
              <a:rPr lang="en-US" dirty="0"/>
              <a:t>HEADER</a:t>
            </a:r>
          </a:p>
        </p:txBody>
      </p:sp>
      <p:sp>
        <p:nvSpPr>
          <p:cNvPr id="37" name="Text Placeholder 24"/>
          <p:cNvSpPr>
            <a:spLocks noGrp="1"/>
          </p:cNvSpPr>
          <p:nvPr>
            <p:ph type="body" sz="quarter" idx="17"/>
          </p:nvPr>
        </p:nvSpPr>
        <p:spPr>
          <a:xfrm>
            <a:off x="4572000" y="4793974"/>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38" name="Content Placeholder 31"/>
          <p:cNvSpPr>
            <a:spLocks noGrp="1"/>
          </p:cNvSpPr>
          <p:nvPr>
            <p:ph sz="quarter" idx="18" hasCustomPrompt="1"/>
          </p:nvPr>
        </p:nvSpPr>
        <p:spPr>
          <a:xfrm>
            <a:off x="4571999" y="3835402"/>
            <a:ext cx="3352801" cy="958511"/>
          </a:xfrm>
        </p:spPr>
        <p:txBody>
          <a:bodyPr anchor="ctr">
            <a:normAutofit/>
          </a:bodyPr>
          <a:lstStyle>
            <a:lvl1pPr marL="0" indent="0" algn="ctr">
              <a:buNone/>
              <a:defRPr sz="2600" b="1" cap="all"/>
            </a:lvl1pPr>
          </a:lstStyle>
          <a:p>
            <a:pPr lvl="0"/>
            <a:r>
              <a:rPr lang="en-US" dirty="0"/>
              <a:t>HEADER</a:t>
            </a:r>
          </a:p>
        </p:txBody>
      </p:sp>
      <p:sp>
        <p:nvSpPr>
          <p:cNvPr id="39" name="Text Placeholder 24"/>
          <p:cNvSpPr>
            <a:spLocks noGrp="1"/>
          </p:cNvSpPr>
          <p:nvPr>
            <p:ph type="body" sz="quarter" idx="19"/>
          </p:nvPr>
        </p:nvSpPr>
        <p:spPr>
          <a:xfrm>
            <a:off x="1219199" y="4793974"/>
            <a:ext cx="3352801" cy="1301690"/>
          </a:xfrm>
        </p:spPr>
        <p:txBody>
          <a:bodyPr anchor="ctr">
            <a:normAutofit/>
          </a:bodyPr>
          <a:lstStyle>
            <a:lvl1pPr marL="0" indent="0" algn="ctr">
              <a:buNone/>
              <a:defRPr sz="2400"/>
            </a:lvl1pPr>
          </a:lstStyle>
          <a:p>
            <a:pPr lvl="0"/>
            <a:r>
              <a:rPr lang="en-US" dirty="0"/>
              <a:t>Click to edit Master text styles</a:t>
            </a:r>
          </a:p>
        </p:txBody>
      </p:sp>
      <p:sp>
        <p:nvSpPr>
          <p:cNvPr id="40" name="Content Placeholder 31"/>
          <p:cNvSpPr>
            <a:spLocks noGrp="1"/>
          </p:cNvSpPr>
          <p:nvPr>
            <p:ph sz="quarter" idx="20" hasCustomPrompt="1"/>
          </p:nvPr>
        </p:nvSpPr>
        <p:spPr>
          <a:xfrm>
            <a:off x="1219200" y="3835402"/>
            <a:ext cx="3352800" cy="958512"/>
          </a:xfrm>
        </p:spPr>
        <p:txBody>
          <a:bodyPr anchor="ctr">
            <a:normAutofit/>
          </a:bodyPr>
          <a:lstStyle>
            <a:lvl1pPr marL="0" indent="0" algn="ctr">
              <a:buNone/>
              <a:defRPr sz="2600" b="1" cap="all"/>
            </a:lvl1pPr>
          </a:lstStyle>
          <a:p>
            <a:pPr lvl="0"/>
            <a:r>
              <a:rPr lang="en-US" dirty="0"/>
              <a:t>HEADER</a:t>
            </a:r>
          </a:p>
        </p:txBody>
      </p:sp>
      <p:sp>
        <p:nvSpPr>
          <p:cNvPr id="4" name="Date Placeholder 3"/>
          <p:cNvSpPr>
            <a:spLocks noGrp="1"/>
          </p:cNvSpPr>
          <p:nvPr>
            <p:ph type="dt" sz="half" idx="21"/>
          </p:nvPr>
        </p:nvSpPr>
        <p:spPr/>
        <p:txBody>
          <a:bodyPr/>
          <a:lstStyle/>
          <a:p>
            <a:r>
              <a:rPr lang="en-US"/>
              <a:t>April 22, 2026</a:t>
            </a:r>
            <a:endParaRPr lang="en-US" dirty="0"/>
          </a:p>
        </p:txBody>
      </p:sp>
      <p:sp>
        <p:nvSpPr>
          <p:cNvPr id="6" name="Footer Placeholder 5"/>
          <p:cNvSpPr>
            <a:spLocks noGrp="1"/>
          </p:cNvSpPr>
          <p:nvPr>
            <p:ph type="ftr" sz="quarter" idx="22"/>
          </p:nvPr>
        </p:nvSpPr>
        <p:spPr/>
        <p:txBody>
          <a:bodyPr/>
          <a:lstStyle/>
          <a:p>
            <a:pPr algn="l"/>
            <a:r>
              <a:rPr lang="en-US"/>
              <a:t>Workforce Projections │ April CEO Call</a:t>
            </a:r>
            <a:endParaRPr lang="en-US" dirty="0"/>
          </a:p>
        </p:txBody>
      </p:sp>
      <p:sp>
        <p:nvSpPr>
          <p:cNvPr id="9" name="Slide Number Placeholder 8"/>
          <p:cNvSpPr>
            <a:spLocks noGrp="1"/>
          </p:cNvSpPr>
          <p:nvPr>
            <p:ph type="sldNum" sz="quarter" idx="23"/>
          </p:nvPr>
        </p:nvSpPr>
        <p:spPr/>
        <p:txBody>
          <a:bodyPr/>
          <a:lstStyle/>
          <a:p>
            <a:fld id="{5D60FEA4-4E5D-9C4B-919E-F08C705496C0}" type="slidenum">
              <a:rPr lang="en-US" smtClean="0"/>
              <a:pPr/>
              <a:t>‹#›</a:t>
            </a:fld>
            <a:endParaRPr lang="en-US" dirty="0"/>
          </a:p>
        </p:txBody>
      </p:sp>
      <p:sp>
        <p:nvSpPr>
          <p:cNvPr id="11" name="Text Placeholder 10"/>
          <p:cNvSpPr>
            <a:spLocks noGrp="1"/>
          </p:cNvSpPr>
          <p:nvPr>
            <p:ph type="body" sz="quarter" idx="24" hasCustomPrompt="1"/>
          </p:nvPr>
        </p:nvSpPr>
        <p:spPr>
          <a:xfrm>
            <a:off x="228600" y="957263"/>
            <a:ext cx="8677275" cy="457200"/>
          </a:xfrm>
        </p:spPr>
        <p:txBody>
          <a:bodyPr>
            <a:noAutofit/>
          </a:bodyPr>
          <a:lstStyle>
            <a:lvl1pPr marL="0" indent="0" algn="ctr">
              <a:buNone/>
              <a:defRPr sz="2800"/>
            </a:lvl1pPr>
          </a:lstStyle>
          <a:p>
            <a:pPr lvl="0"/>
            <a:r>
              <a:rPr lang="en-US" dirty="0"/>
              <a:t>Click to edit subtitle</a:t>
            </a:r>
          </a:p>
        </p:txBody>
      </p:sp>
    </p:spTree>
    <p:extLst>
      <p:ext uri="{BB962C8B-B14F-4D97-AF65-F5344CB8AC3E}">
        <p14:creationId xmlns:p14="http://schemas.microsoft.com/office/powerpoint/2010/main" val="86827319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Multiple Points with Icons">
    <p:spTree>
      <p:nvGrpSpPr>
        <p:cNvPr id="1" name=""/>
        <p:cNvGrpSpPr/>
        <p:nvPr/>
      </p:nvGrpSpPr>
      <p:grpSpPr>
        <a:xfrm>
          <a:off x="0" y="0"/>
          <a:ext cx="0" cy="0"/>
          <a:chOff x="0" y="0"/>
          <a:chExt cx="0" cy="0"/>
        </a:xfrm>
      </p:grpSpPr>
      <p:sp>
        <p:nvSpPr>
          <p:cNvPr id="5" name="Title 4"/>
          <p:cNvSpPr>
            <a:spLocks noGrp="1"/>
          </p:cNvSpPr>
          <p:nvPr>
            <p:ph type="title"/>
          </p:nvPr>
        </p:nvSpPr>
        <p:spPr>
          <a:xfrm>
            <a:off x="228599" y="167762"/>
            <a:ext cx="8677275" cy="877267"/>
          </a:xfrm>
        </p:spPr>
        <p:txBody>
          <a:bodyPr/>
          <a:lstStyle/>
          <a:p>
            <a:r>
              <a:rPr lang="en-US" dirty="0"/>
              <a:t>Click to edit Master title</a:t>
            </a:r>
          </a:p>
        </p:txBody>
      </p:sp>
      <p:sp>
        <p:nvSpPr>
          <p:cNvPr id="23" name="Content Placeholder 31"/>
          <p:cNvSpPr>
            <a:spLocks noGrp="1"/>
          </p:cNvSpPr>
          <p:nvPr>
            <p:ph sz="quarter" idx="14" hasCustomPrompt="1"/>
          </p:nvPr>
        </p:nvSpPr>
        <p:spPr>
          <a:xfrm>
            <a:off x="1496624" y="2057400"/>
            <a:ext cx="2861620" cy="396344"/>
          </a:xfrm>
        </p:spPr>
        <p:txBody>
          <a:bodyPr anchor="ctr">
            <a:normAutofit/>
          </a:bodyPr>
          <a:lstStyle>
            <a:lvl1pPr marL="0" indent="0" algn="l">
              <a:buNone/>
              <a:defRPr sz="2600" b="1" cap="all"/>
            </a:lvl1pPr>
          </a:lstStyle>
          <a:p>
            <a:pPr lvl="0"/>
            <a:r>
              <a:rPr lang="en-US" dirty="0"/>
              <a:t>HEADER</a:t>
            </a:r>
          </a:p>
        </p:txBody>
      </p:sp>
      <p:sp>
        <p:nvSpPr>
          <p:cNvPr id="24" name="Content Placeholder 31"/>
          <p:cNvSpPr>
            <a:spLocks noGrp="1"/>
          </p:cNvSpPr>
          <p:nvPr>
            <p:ph sz="quarter" idx="17" hasCustomPrompt="1"/>
          </p:nvPr>
        </p:nvSpPr>
        <p:spPr>
          <a:xfrm>
            <a:off x="1496624" y="2453745"/>
            <a:ext cx="2861620" cy="416308"/>
          </a:xfrm>
        </p:spPr>
        <p:txBody>
          <a:bodyPr>
            <a:noAutofit/>
          </a:bodyPr>
          <a:lstStyle>
            <a:lvl1pPr marL="0" indent="0" algn="l">
              <a:buNone/>
              <a:defRPr sz="2400" b="0" i="0" cap="none" baseline="0"/>
            </a:lvl1pPr>
          </a:lstStyle>
          <a:p>
            <a:pPr lvl="0"/>
            <a:r>
              <a:rPr lang="en-US" dirty="0"/>
              <a:t>Insert Type Here</a:t>
            </a:r>
          </a:p>
        </p:txBody>
      </p:sp>
      <p:sp>
        <p:nvSpPr>
          <p:cNvPr id="25" name="Content Placeholder 31"/>
          <p:cNvSpPr>
            <a:spLocks noGrp="1"/>
          </p:cNvSpPr>
          <p:nvPr>
            <p:ph sz="quarter" idx="18" hasCustomPrompt="1"/>
          </p:nvPr>
        </p:nvSpPr>
        <p:spPr>
          <a:xfrm>
            <a:off x="5937662" y="2057401"/>
            <a:ext cx="2671948" cy="396344"/>
          </a:xfrm>
        </p:spPr>
        <p:txBody>
          <a:bodyPr anchor="ctr">
            <a:normAutofit/>
          </a:bodyPr>
          <a:lstStyle>
            <a:lvl1pPr marL="0" indent="0" algn="l">
              <a:buNone/>
              <a:defRPr sz="2600" b="1" cap="all"/>
            </a:lvl1pPr>
          </a:lstStyle>
          <a:p>
            <a:pPr lvl="0"/>
            <a:r>
              <a:rPr lang="en-US" dirty="0"/>
              <a:t>HEADER</a:t>
            </a:r>
          </a:p>
        </p:txBody>
      </p:sp>
      <p:sp>
        <p:nvSpPr>
          <p:cNvPr id="27" name="Content Placeholder 31"/>
          <p:cNvSpPr>
            <a:spLocks noGrp="1"/>
          </p:cNvSpPr>
          <p:nvPr>
            <p:ph sz="quarter" idx="19" hasCustomPrompt="1"/>
          </p:nvPr>
        </p:nvSpPr>
        <p:spPr>
          <a:xfrm>
            <a:off x="5937662" y="2453745"/>
            <a:ext cx="2671948" cy="416308"/>
          </a:xfrm>
        </p:spPr>
        <p:txBody>
          <a:bodyPr>
            <a:noAutofit/>
          </a:bodyPr>
          <a:lstStyle>
            <a:lvl1pPr marL="0" indent="0" algn="l">
              <a:buNone/>
              <a:defRPr sz="2400" b="0" i="0" cap="none" baseline="0"/>
            </a:lvl1pPr>
          </a:lstStyle>
          <a:p>
            <a:pPr lvl="0"/>
            <a:r>
              <a:rPr lang="en-US" dirty="0"/>
              <a:t>Insert Type Here</a:t>
            </a:r>
          </a:p>
        </p:txBody>
      </p:sp>
      <p:sp>
        <p:nvSpPr>
          <p:cNvPr id="35" name="Content Placeholder 31"/>
          <p:cNvSpPr>
            <a:spLocks noGrp="1"/>
          </p:cNvSpPr>
          <p:nvPr>
            <p:ph sz="quarter" idx="20" hasCustomPrompt="1"/>
          </p:nvPr>
        </p:nvSpPr>
        <p:spPr>
          <a:xfrm>
            <a:off x="1496625" y="3365763"/>
            <a:ext cx="2861620" cy="396344"/>
          </a:xfrm>
        </p:spPr>
        <p:txBody>
          <a:bodyPr anchor="ctr">
            <a:normAutofit/>
          </a:bodyPr>
          <a:lstStyle>
            <a:lvl1pPr marL="0" indent="0" algn="l">
              <a:buNone/>
              <a:defRPr sz="2600" b="1" cap="all"/>
            </a:lvl1pPr>
          </a:lstStyle>
          <a:p>
            <a:pPr lvl="0"/>
            <a:r>
              <a:rPr lang="en-US" dirty="0"/>
              <a:t>HEADER</a:t>
            </a:r>
          </a:p>
        </p:txBody>
      </p:sp>
      <p:sp>
        <p:nvSpPr>
          <p:cNvPr id="36" name="Content Placeholder 31"/>
          <p:cNvSpPr>
            <a:spLocks noGrp="1"/>
          </p:cNvSpPr>
          <p:nvPr>
            <p:ph sz="quarter" idx="21" hasCustomPrompt="1"/>
          </p:nvPr>
        </p:nvSpPr>
        <p:spPr>
          <a:xfrm>
            <a:off x="1496624" y="3762107"/>
            <a:ext cx="2861621" cy="433656"/>
          </a:xfrm>
        </p:spPr>
        <p:txBody>
          <a:bodyPr>
            <a:noAutofit/>
          </a:bodyPr>
          <a:lstStyle>
            <a:lvl1pPr marL="0" indent="0" algn="l">
              <a:buNone/>
              <a:defRPr sz="2400" b="0" i="0" cap="none" baseline="0"/>
            </a:lvl1pPr>
          </a:lstStyle>
          <a:p>
            <a:pPr lvl="0"/>
            <a:r>
              <a:rPr lang="en-US" dirty="0"/>
              <a:t>Insert Type Here</a:t>
            </a:r>
          </a:p>
        </p:txBody>
      </p:sp>
      <p:sp>
        <p:nvSpPr>
          <p:cNvPr id="41" name="Content Placeholder 31"/>
          <p:cNvSpPr>
            <a:spLocks noGrp="1"/>
          </p:cNvSpPr>
          <p:nvPr>
            <p:ph sz="quarter" idx="22" hasCustomPrompt="1"/>
          </p:nvPr>
        </p:nvSpPr>
        <p:spPr>
          <a:xfrm>
            <a:off x="5937662" y="3365763"/>
            <a:ext cx="2671948" cy="396344"/>
          </a:xfrm>
        </p:spPr>
        <p:txBody>
          <a:bodyPr anchor="ctr">
            <a:normAutofit/>
          </a:bodyPr>
          <a:lstStyle>
            <a:lvl1pPr marL="0" indent="0" algn="l">
              <a:buNone/>
              <a:defRPr sz="2600" b="1" cap="all"/>
            </a:lvl1pPr>
          </a:lstStyle>
          <a:p>
            <a:pPr lvl="0"/>
            <a:r>
              <a:rPr lang="en-US" dirty="0"/>
              <a:t>HEADER</a:t>
            </a:r>
          </a:p>
        </p:txBody>
      </p:sp>
      <p:sp>
        <p:nvSpPr>
          <p:cNvPr id="42" name="Content Placeholder 31"/>
          <p:cNvSpPr>
            <a:spLocks noGrp="1"/>
          </p:cNvSpPr>
          <p:nvPr>
            <p:ph sz="quarter" idx="23" hasCustomPrompt="1"/>
          </p:nvPr>
        </p:nvSpPr>
        <p:spPr>
          <a:xfrm>
            <a:off x="5937662" y="3762107"/>
            <a:ext cx="2671948" cy="433656"/>
          </a:xfrm>
        </p:spPr>
        <p:txBody>
          <a:bodyPr>
            <a:noAutofit/>
          </a:bodyPr>
          <a:lstStyle>
            <a:lvl1pPr marL="0" indent="0" algn="l">
              <a:buNone/>
              <a:defRPr sz="2400" b="0" i="0" cap="none" baseline="0"/>
            </a:lvl1pPr>
          </a:lstStyle>
          <a:p>
            <a:pPr lvl="0"/>
            <a:r>
              <a:rPr lang="en-US" dirty="0"/>
              <a:t>Insert Type Here</a:t>
            </a:r>
          </a:p>
        </p:txBody>
      </p:sp>
      <p:sp>
        <p:nvSpPr>
          <p:cNvPr id="47" name="Content Placeholder 31"/>
          <p:cNvSpPr>
            <a:spLocks noGrp="1"/>
          </p:cNvSpPr>
          <p:nvPr>
            <p:ph sz="quarter" idx="24" hasCustomPrompt="1"/>
          </p:nvPr>
        </p:nvSpPr>
        <p:spPr>
          <a:xfrm>
            <a:off x="1496625" y="4869916"/>
            <a:ext cx="2861620" cy="360313"/>
          </a:xfrm>
        </p:spPr>
        <p:txBody>
          <a:bodyPr anchor="ctr">
            <a:noAutofit/>
          </a:bodyPr>
          <a:lstStyle>
            <a:lvl1pPr marL="0" indent="0" algn="l">
              <a:buNone/>
              <a:defRPr sz="2600" b="1" cap="all"/>
            </a:lvl1pPr>
          </a:lstStyle>
          <a:p>
            <a:pPr lvl="0"/>
            <a:r>
              <a:rPr lang="en-US" dirty="0"/>
              <a:t>HEADER</a:t>
            </a:r>
          </a:p>
        </p:txBody>
      </p:sp>
      <p:sp>
        <p:nvSpPr>
          <p:cNvPr id="48" name="Content Placeholder 31"/>
          <p:cNvSpPr>
            <a:spLocks noGrp="1"/>
          </p:cNvSpPr>
          <p:nvPr>
            <p:ph sz="quarter" idx="25" hasCustomPrompt="1"/>
          </p:nvPr>
        </p:nvSpPr>
        <p:spPr>
          <a:xfrm>
            <a:off x="1496625" y="5228814"/>
            <a:ext cx="2861620" cy="447558"/>
          </a:xfrm>
        </p:spPr>
        <p:txBody>
          <a:bodyPr>
            <a:noAutofit/>
          </a:bodyPr>
          <a:lstStyle>
            <a:lvl1pPr marL="0" indent="0" algn="l">
              <a:buNone/>
              <a:defRPr sz="2400" b="0" i="0" cap="none" baseline="0"/>
            </a:lvl1pPr>
          </a:lstStyle>
          <a:p>
            <a:pPr lvl="0"/>
            <a:r>
              <a:rPr lang="en-US" dirty="0"/>
              <a:t>Insert Type Here</a:t>
            </a:r>
          </a:p>
        </p:txBody>
      </p:sp>
      <p:sp>
        <p:nvSpPr>
          <p:cNvPr id="49" name="Content Placeholder 31"/>
          <p:cNvSpPr>
            <a:spLocks noGrp="1"/>
          </p:cNvSpPr>
          <p:nvPr>
            <p:ph sz="quarter" idx="26" hasCustomPrompt="1"/>
          </p:nvPr>
        </p:nvSpPr>
        <p:spPr>
          <a:xfrm>
            <a:off x="5937662" y="4869916"/>
            <a:ext cx="2671948" cy="396344"/>
          </a:xfrm>
        </p:spPr>
        <p:txBody>
          <a:bodyPr anchor="ctr">
            <a:normAutofit/>
          </a:bodyPr>
          <a:lstStyle>
            <a:lvl1pPr marL="0" indent="0" algn="l">
              <a:buNone/>
              <a:defRPr sz="2600" b="1" cap="all"/>
            </a:lvl1pPr>
          </a:lstStyle>
          <a:p>
            <a:pPr lvl="0"/>
            <a:r>
              <a:rPr lang="en-US" dirty="0"/>
              <a:t>HEADER</a:t>
            </a:r>
          </a:p>
        </p:txBody>
      </p:sp>
      <p:sp>
        <p:nvSpPr>
          <p:cNvPr id="50" name="Content Placeholder 31"/>
          <p:cNvSpPr>
            <a:spLocks noGrp="1"/>
          </p:cNvSpPr>
          <p:nvPr>
            <p:ph sz="quarter" idx="27" hasCustomPrompt="1"/>
          </p:nvPr>
        </p:nvSpPr>
        <p:spPr>
          <a:xfrm>
            <a:off x="5937662" y="5266260"/>
            <a:ext cx="2671948" cy="443978"/>
          </a:xfrm>
        </p:spPr>
        <p:txBody>
          <a:bodyPr>
            <a:noAutofit/>
          </a:bodyPr>
          <a:lstStyle>
            <a:lvl1pPr marL="0" indent="0" algn="l">
              <a:buNone/>
              <a:defRPr sz="2400" b="0" i="0" cap="none" baseline="0"/>
            </a:lvl1pPr>
          </a:lstStyle>
          <a:p>
            <a:pPr lvl="0"/>
            <a:r>
              <a:rPr lang="en-US" dirty="0"/>
              <a:t>Insert Type Here</a:t>
            </a:r>
          </a:p>
        </p:txBody>
      </p:sp>
      <p:sp>
        <p:nvSpPr>
          <p:cNvPr id="4" name="Text Placeholder 3"/>
          <p:cNvSpPr>
            <a:spLocks noGrp="1"/>
          </p:cNvSpPr>
          <p:nvPr>
            <p:ph type="body" sz="quarter" idx="34" hasCustomPrompt="1"/>
          </p:nvPr>
        </p:nvSpPr>
        <p:spPr>
          <a:xfrm>
            <a:off x="228600" y="1045029"/>
            <a:ext cx="8677275" cy="463137"/>
          </a:xfrm>
        </p:spPr>
        <p:txBody>
          <a:bodyPr>
            <a:noAutofit/>
          </a:bodyPr>
          <a:lstStyle>
            <a:lvl1pPr marL="0" indent="0" algn="ctr">
              <a:buNone/>
              <a:defRPr sz="2800"/>
            </a:lvl1pPr>
          </a:lstStyle>
          <a:p>
            <a:pPr lvl="0"/>
            <a:r>
              <a:rPr lang="en-US" dirty="0"/>
              <a:t>Click to edit subtitle</a:t>
            </a:r>
          </a:p>
        </p:txBody>
      </p:sp>
      <p:sp>
        <p:nvSpPr>
          <p:cNvPr id="9" name="Date Placeholder 8"/>
          <p:cNvSpPr>
            <a:spLocks noGrp="1"/>
          </p:cNvSpPr>
          <p:nvPr>
            <p:ph type="dt" sz="half" idx="35"/>
          </p:nvPr>
        </p:nvSpPr>
        <p:spPr/>
        <p:txBody>
          <a:bodyPr/>
          <a:lstStyle/>
          <a:p>
            <a:r>
              <a:rPr lang="en-US"/>
              <a:t>April 22, 2026</a:t>
            </a:r>
            <a:endParaRPr lang="en-US" dirty="0"/>
          </a:p>
        </p:txBody>
      </p:sp>
      <p:sp>
        <p:nvSpPr>
          <p:cNvPr id="10" name="Footer Placeholder 9"/>
          <p:cNvSpPr>
            <a:spLocks noGrp="1"/>
          </p:cNvSpPr>
          <p:nvPr>
            <p:ph type="ftr" sz="quarter" idx="36"/>
          </p:nvPr>
        </p:nvSpPr>
        <p:spPr/>
        <p:txBody>
          <a:bodyPr/>
          <a:lstStyle/>
          <a:p>
            <a:pPr algn="l"/>
            <a:r>
              <a:rPr lang="en-US"/>
              <a:t>Workforce Projections │ April CEO Call</a:t>
            </a:r>
            <a:endParaRPr lang="en-US" dirty="0"/>
          </a:p>
        </p:txBody>
      </p:sp>
      <p:sp>
        <p:nvSpPr>
          <p:cNvPr id="11" name="Slide Number Placeholder 10"/>
          <p:cNvSpPr>
            <a:spLocks noGrp="1"/>
          </p:cNvSpPr>
          <p:nvPr>
            <p:ph type="sldNum" sz="quarter" idx="37"/>
          </p:nvPr>
        </p:nvSpPr>
        <p:spPr/>
        <p:txBody>
          <a:bodyPr/>
          <a:lstStyle/>
          <a:p>
            <a:fld id="{5D60FEA4-4E5D-9C4B-919E-F08C705496C0}" type="slidenum">
              <a:rPr lang="en-US" smtClean="0"/>
              <a:pPr/>
              <a:t>‹#›</a:t>
            </a:fld>
            <a:endParaRPr lang="en-US" dirty="0"/>
          </a:p>
        </p:txBody>
      </p:sp>
      <p:sp>
        <p:nvSpPr>
          <p:cNvPr id="6" name="Picture Placeholder 5"/>
          <p:cNvSpPr>
            <a:spLocks noGrp="1"/>
          </p:cNvSpPr>
          <p:nvPr>
            <p:ph type="pic" sz="quarter" idx="38"/>
          </p:nvPr>
        </p:nvSpPr>
        <p:spPr>
          <a:xfrm>
            <a:off x="591945" y="2069569"/>
            <a:ext cx="758825" cy="768350"/>
          </a:xfrm>
        </p:spPr>
        <p:txBody>
          <a:bodyPr>
            <a:normAutofit/>
          </a:bodyPr>
          <a:lstStyle>
            <a:lvl1pPr marL="0" indent="0" algn="ctr">
              <a:buNone/>
              <a:defRPr sz="800"/>
            </a:lvl1pPr>
          </a:lstStyle>
          <a:p>
            <a:endParaRPr lang="en-US" dirty="0"/>
          </a:p>
        </p:txBody>
      </p:sp>
      <p:sp>
        <p:nvSpPr>
          <p:cNvPr id="28" name="Picture Placeholder 5"/>
          <p:cNvSpPr>
            <a:spLocks noGrp="1"/>
          </p:cNvSpPr>
          <p:nvPr>
            <p:ph type="pic" sz="quarter" idx="39"/>
          </p:nvPr>
        </p:nvSpPr>
        <p:spPr>
          <a:xfrm>
            <a:off x="591945" y="3390101"/>
            <a:ext cx="758825" cy="768350"/>
          </a:xfrm>
        </p:spPr>
        <p:txBody>
          <a:bodyPr>
            <a:normAutofit/>
          </a:bodyPr>
          <a:lstStyle>
            <a:lvl1pPr marL="0" indent="0" algn="ctr">
              <a:buNone/>
              <a:defRPr sz="800"/>
            </a:lvl1pPr>
          </a:lstStyle>
          <a:p>
            <a:endParaRPr lang="en-US" dirty="0"/>
          </a:p>
        </p:txBody>
      </p:sp>
      <p:sp>
        <p:nvSpPr>
          <p:cNvPr id="29" name="Picture Placeholder 5"/>
          <p:cNvSpPr>
            <a:spLocks noGrp="1"/>
          </p:cNvSpPr>
          <p:nvPr>
            <p:ph type="pic" sz="quarter" idx="40"/>
          </p:nvPr>
        </p:nvSpPr>
        <p:spPr>
          <a:xfrm>
            <a:off x="591945" y="4877322"/>
            <a:ext cx="758825" cy="768350"/>
          </a:xfrm>
        </p:spPr>
        <p:txBody>
          <a:bodyPr>
            <a:normAutofit/>
          </a:bodyPr>
          <a:lstStyle>
            <a:lvl1pPr marL="0" indent="0" algn="ctr">
              <a:buNone/>
              <a:defRPr sz="800"/>
            </a:lvl1pPr>
          </a:lstStyle>
          <a:p>
            <a:endParaRPr lang="en-US" dirty="0"/>
          </a:p>
        </p:txBody>
      </p:sp>
      <p:sp>
        <p:nvSpPr>
          <p:cNvPr id="30" name="Picture Placeholder 5"/>
          <p:cNvSpPr>
            <a:spLocks noGrp="1"/>
          </p:cNvSpPr>
          <p:nvPr>
            <p:ph type="pic" sz="quarter" idx="41"/>
          </p:nvPr>
        </p:nvSpPr>
        <p:spPr>
          <a:xfrm>
            <a:off x="5000119" y="2069569"/>
            <a:ext cx="758825" cy="768350"/>
          </a:xfrm>
        </p:spPr>
        <p:txBody>
          <a:bodyPr>
            <a:normAutofit/>
          </a:bodyPr>
          <a:lstStyle>
            <a:lvl1pPr marL="0" indent="0" algn="ctr">
              <a:buNone/>
              <a:defRPr sz="800"/>
            </a:lvl1pPr>
          </a:lstStyle>
          <a:p>
            <a:endParaRPr lang="en-US" dirty="0"/>
          </a:p>
        </p:txBody>
      </p:sp>
      <p:sp>
        <p:nvSpPr>
          <p:cNvPr id="31" name="Picture Placeholder 5"/>
          <p:cNvSpPr>
            <a:spLocks noGrp="1"/>
          </p:cNvSpPr>
          <p:nvPr>
            <p:ph type="pic" sz="quarter" idx="42"/>
          </p:nvPr>
        </p:nvSpPr>
        <p:spPr>
          <a:xfrm>
            <a:off x="4999531" y="3390101"/>
            <a:ext cx="758825" cy="768350"/>
          </a:xfrm>
        </p:spPr>
        <p:txBody>
          <a:bodyPr>
            <a:normAutofit/>
          </a:bodyPr>
          <a:lstStyle>
            <a:lvl1pPr marL="0" indent="0" algn="ctr">
              <a:buNone/>
              <a:defRPr sz="800"/>
            </a:lvl1pPr>
          </a:lstStyle>
          <a:p>
            <a:endParaRPr lang="en-US" dirty="0"/>
          </a:p>
        </p:txBody>
      </p:sp>
      <p:sp>
        <p:nvSpPr>
          <p:cNvPr id="32" name="Picture Placeholder 5"/>
          <p:cNvSpPr>
            <a:spLocks noGrp="1"/>
          </p:cNvSpPr>
          <p:nvPr>
            <p:ph type="pic" sz="quarter" idx="43"/>
          </p:nvPr>
        </p:nvSpPr>
        <p:spPr>
          <a:xfrm>
            <a:off x="5000119" y="4869916"/>
            <a:ext cx="758825" cy="768350"/>
          </a:xfrm>
        </p:spPr>
        <p:txBody>
          <a:bodyPr>
            <a:normAutofit/>
          </a:bodyPr>
          <a:lstStyle>
            <a:lvl1pPr marL="0" indent="0" algn="ctr">
              <a:buNone/>
              <a:defRPr sz="800"/>
            </a:lvl1pPr>
          </a:lstStyle>
          <a:p>
            <a:endParaRPr lang="en-US" dirty="0"/>
          </a:p>
        </p:txBody>
      </p:sp>
    </p:spTree>
    <p:extLst>
      <p:ext uri="{BB962C8B-B14F-4D97-AF65-F5344CB8AC3E}">
        <p14:creationId xmlns:p14="http://schemas.microsoft.com/office/powerpoint/2010/main" val="38764020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Multiple Points - Trifect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a:t>
            </a:r>
          </a:p>
        </p:txBody>
      </p:sp>
      <p:sp>
        <p:nvSpPr>
          <p:cNvPr id="3" name="Footer Placeholder 2"/>
          <p:cNvSpPr>
            <a:spLocks noGrp="1"/>
          </p:cNvSpPr>
          <p:nvPr>
            <p:ph type="ftr" sz="quarter" idx="10"/>
          </p:nvPr>
        </p:nvSpPr>
        <p:spPr/>
        <p:txBody>
          <a:bodyPr/>
          <a:lstStyle/>
          <a:p>
            <a:pPr algn="l"/>
            <a:r>
              <a:rPr lang="en-US"/>
              <a:t>Workforce Projections │ April CEO Call</a:t>
            </a:r>
            <a:endParaRPr lang="en-US" dirty="0"/>
          </a:p>
        </p:txBody>
      </p:sp>
      <p:sp>
        <p:nvSpPr>
          <p:cNvPr id="4" name="Date Placeholder 3"/>
          <p:cNvSpPr>
            <a:spLocks noGrp="1"/>
          </p:cNvSpPr>
          <p:nvPr>
            <p:ph type="dt" sz="half" idx="11"/>
          </p:nvPr>
        </p:nvSpPr>
        <p:spPr/>
        <p:txBody>
          <a:bodyPr/>
          <a:lstStyle/>
          <a:p>
            <a:r>
              <a:rPr lang="en-US"/>
              <a:t>April 22, 2026</a:t>
            </a:r>
            <a:endParaRPr lang="en-US" dirty="0"/>
          </a:p>
        </p:txBody>
      </p:sp>
      <p:sp>
        <p:nvSpPr>
          <p:cNvPr id="5" name="Slide Number Placeholder 4"/>
          <p:cNvSpPr>
            <a:spLocks noGrp="1"/>
          </p:cNvSpPr>
          <p:nvPr>
            <p:ph type="sldNum" sz="quarter" idx="12"/>
          </p:nvPr>
        </p:nvSpPr>
        <p:spPr/>
        <p:txBody>
          <a:bodyPr/>
          <a:lstStyle/>
          <a:p>
            <a:fld id="{06A8C956-7F98-419D-9766-136EA2D387DD}" type="slidenum">
              <a:rPr lang="en-US" smtClean="0"/>
              <a:pPr/>
              <a:t>‹#›</a:t>
            </a:fld>
            <a:endParaRPr lang="en-US" dirty="0"/>
          </a:p>
        </p:txBody>
      </p:sp>
      <p:sp>
        <p:nvSpPr>
          <p:cNvPr id="7" name="Content Placeholder 6"/>
          <p:cNvSpPr>
            <a:spLocks noGrp="1"/>
          </p:cNvSpPr>
          <p:nvPr>
            <p:ph sz="quarter" idx="13" hasCustomPrompt="1"/>
          </p:nvPr>
        </p:nvSpPr>
        <p:spPr>
          <a:xfrm>
            <a:off x="228600" y="1018903"/>
            <a:ext cx="8677275" cy="419100"/>
          </a:xfrm>
        </p:spPr>
        <p:txBody>
          <a:bodyPr anchor="ctr">
            <a:noAutofit/>
          </a:bodyPr>
          <a:lstStyle>
            <a:lvl1pPr marL="0" indent="0" algn="ctr">
              <a:buNone/>
              <a:defRPr sz="2800"/>
            </a:lvl1pPr>
          </a:lstStyle>
          <a:p>
            <a:pPr lvl="0"/>
            <a:r>
              <a:rPr lang="en-US" dirty="0"/>
              <a:t>Click to edit subtitle</a:t>
            </a:r>
          </a:p>
        </p:txBody>
      </p:sp>
      <p:sp>
        <p:nvSpPr>
          <p:cNvPr id="8" name="Rectangle 7"/>
          <p:cNvSpPr/>
          <p:nvPr userDrawn="1"/>
        </p:nvSpPr>
        <p:spPr bwMode="auto">
          <a:xfrm>
            <a:off x="1219200" y="3860800"/>
            <a:ext cx="3352800" cy="22352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p>
        </p:txBody>
      </p:sp>
      <p:sp>
        <p:nvSpPr>
          <p:cNvPr id="9" name="Freeform 8"/>
          <p:cNvSpPr/>
          <p:nvPr userDrawn="1"/>
        </p:nvSpPr>
        <p:spPr bwMode="auto">
          <a:xfrm>
            <a:off x="4572000" y="38608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1423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0" name="Freeform 9"/>
          <p:cNvSpPr/>
          <p:nvPr userDrawn="1"/>
        </p:nvSpPr>
        <p:spPr bwMode="auto">
          <a:xfrm>
            <a:off x="2895600" y="1625600"/>
            <a:ext cx="3352800" cy="2235200"/>
          </a:xfrm>
          <a:custGeom>
            <a:avLst/>
            <a:gdLst>
              <a:gd name="connsiteX0" fmla="*/ 0 w 3352800"/>
              <a:gd name="connsiteY0" fmla="*/ 0 h 1676400"/>
              <a:gd name="connsiteX1" fmla="*/ 3352800 w 3352800"/>
              <a:gd name="connsiteY1" fmla="*/ 0 h 1676400"/>
              <a:gd name="connsiteX2" fmla="*/ 3352800 w 3352800"/>
              <a:gd name="connsiteY2" fmla="*/ 1676400 h 1676400"/>
              <a:gd name="connsiteX3" fmla="*/ 0 w 3352800"/>
              <a:gd name="connsiteY3" fmla="*/ 1676400 h 1676400"/>
              <a:gd name="connsiteX4" fmla="*/ 0 w 3352800"/>
              <a:gd name="connsiteY4" fmla="*/ 0 h 167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1676400">
                <a:moveTo>
                  <a:pt x="0" y="0"/>
                </a:moveTo>
                <a:lnTo>
                  <a:pt x="3352800" y="0"/>
                </a:lnTo>
                <a:lnTo>
                  <a:pt x="3352800" y="1676400"/>
                </a:lnTo>
                <a:lnTo>
                  <a:pt x="0" y="1676400"/>
                </a:lnTo>
                <a:lnTo>
                  <a:pt x="0" y="0"/>
                </a:lnTo>
                <a:close/>
              </a:path>
            </a:pathLst>
          </a:cu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2000">
              <a:latin typeface="Arial"/>
              <a:cs typeface="Arial"/>
            </a:endParaRPr>
          </a:p>
        </p:txBody>
      </p:sp>
      <p:sp>
        <p:nvSpPr>
          <p:cNvPr id="11" name="Text Placeholder 24"/>
          <p:cNvSpPr>
            <a:spLocks noGrp="1"/>
          </p:cNvSpPr>
          <p:nvPr>
            <p:ph type="body" sz="quarter" idx="14"/>
          </p:nvPr>
        </p:nvSpPr>
        <p:spPr>
          <a:xfrm>
            <a:off x="1219199" y="4794310"/>
            <a:ext cx="3352801" cy="1301690"/>
          </a:xfrm>
        </p:spPr>
        <p:txBody>
          <a:bodyPr anchor="ctr">
            <a:normAutofit/>
          </a:bodyPr>
          <a:lstStyle>
            <a:lvl1pPr marL="0" indent="0" algn="ctr">
              <a:buNone/>
              <a:defRPr sz="2400">
                <a:solidFill>
                  <a:schemeClr val="accent5"/>
                </a:solidFill>
              </a:defRPr>
            </a:lvl1pPr>
          </a:lstStyle>
          <a:p>
            <a:pPr lvl="0"/>
            <a:r>
              <a:rPr lang="en-US" dirty="0"/>
              <a:t>Click to edit Master text styles</a:t>
            </a:r>
          </a:p>
        </p:txBody>
      </p:sp>
      <p:sp>
        <p:nvSpPr>
          <p:cNvPr id="12" name="Text Placeholder 24"/>
          <p:cNvSpPr>
            <a:spLocks noGrp="1"/>
          </p:cNvSpPr>
          <p:nvPr>
            <p:ph type="body" sz="quarter" idx="15"/>
          </p:nvPr>
        </p:nvSpPr>
        <p:spPr>
          <a:xfrm>
            <a:off x="2895599" y="2524247"/>
            <a:ext cx="3352801" cy="1301690"/>
          </a:xfrm>
        </p:spPr>
        <p:txBody>
          <a:bodyPr>
            <a:normAutofit/>
          </a:bodyPr>
          <a:lstStyle>
            <a:lvl1pPr marL="0" indent="0" algn="ctr">
              <a:buNone/>
              <a:defRPr sz="2400">
                <a:solidFill>
                  <a:schemeClr val="bg1"/>
                </a:solidFill>
              </a:defRPr>
            </a:lvl1pPr>
          </a:lstStyle>
          <a:p>
            <a:pPr lvl="0"/>
            <a:r>
              <a:rPr lang="en-US" dirty="0"/>
              <a:t>Click to edit Master text styles</a:t>
            </a:r>
          </a:p>
        </p:txBody>
      </p:sp>
      <p:sp>
        <p:nvSpPr>
          <p:cNvPr id="13" name="Text Placeholder 24"/>
          <p:cNvSpPr>
            <a:spLocks noGrp="1"/>
          </p:cNvSpPr>
          <p:nvPr>
            <p:ph type="body" sz="quarter" idx="16"/>
          </p:nvPr>
        </p:nvSpPr>
        <p:spPr>
          <a:xfrm>
            <a:off x="4572000" y="4794432"/>
            <a:ext cx="3352801" cy="1301690"/>
          </a:xfrm>
        </p:spPr>
        <p:txBody>
          <a:bodyPr anchor="ctr">
            <a:normAutofit/>
          </a:bodyPr>
          <a:lstStyle>
            <a:lvl1pPr marL="0" indent="0" algn="ctr">
              <a:buNone/>
              <a:defRPr sz="2400">
                <a:solidFill>
                  <a:schemeClr val="bg1"/>
                </a:solidFill>
              </a:defRPr>
            </a:lvl1pPr>
          </a:lstStyle>
          <a:p>
            <a:pPr lvl="0"/>
            <a:r>
              <a:rPr lang="en-US" dirty="0"/>
              <a:t>Click to edit Master text styles</a:t>
            </a:r>
          </a:p>
        </p:txBody>
      </p:sp>
      <p:sp>
        <p:nvSpPr>
          <p:cNvPr id="14" name="Content Placeholder 31"/>
          <p:cNvSpPr>
            <a:spLocks noGrp="1"/>
          </p:cNvSpPr>
          <p:nvPr>
            <p:ph sz="quarter" idx="17" hasCustomPrompt="1"/>
          </p:nvPr>
        </p:nvSpPr>
        <p:spPr>
          <a:xfrm>
            <a:off x="2895600" y="1625600"/>
            <a:ext cx="3352800" cy="898647"/>
          </a:xfrm>
        </p:spPr>
        <p:txBody>
          <a:bodyPr anchor="ctr">
            <a:normAutofit/>
          </a:bodyPr>
          <a:lstStyle>
            <a:lvl1pPr marL="0" indent="0" algn="ctr">
              <a:buNone/>
              <a:defRPr sz="2600" b="1" cap="all">
                <a:solidFill>
                  <a:schemeClr val="bg1"/>
                </a:solidFill>
              </a:defRPr>
            </a:lvl1pPr>
          </a:lstStyle>
          <a:p>
            <a:pPr lvl="0"/>
            <a:r>
              <a:rPr lang="en-US" dirty="0"/>
              <a:t>HEADER</a:t>
            </a:r>
          </a:p>
        </p:txBody>
      </p:sp>
      <p:sp>
        <p:nvSpPr>
          <p:cNvPr id="15" name="Content Placeholder 31"/>
          <p:cNvSpPr>
            <a:spLocks noGrp="1"/>
          </p:cNvSpPr>
          <p:nvPr>
            <p:ph sz="quarter" idx="18" hasCustomPrompt="1"/>
          </p:nvPr>
        </p:nvSpPr>
        <p:spPr>
          <a:xfrm>
            <a:off x="1219200" y="3860801"/>
            <a:ext cx="3352800" cy="933510"/>
          </a:xfrm>
        </p:spPr>
        <p:txBody>
          <a:bodyPr anchor="ctr">
            <a:normAutofit/>
          </a:bodyPr>
          <a:lstStyle>
            <a:lvl1pPr marL="0" indent="0" algn="ctr">
              <a:buNone/>
              <a:defRPr sz="2600" b="1" cap="all">
                <a:solidFill>
                  <a:schemeClr val="accent5"/>
                </a:solidFill>
              </a:defRPr>
            </a:lvl1pPr>
          </a:lstStyle>
          <a:p>
            <a:pPr lvl="0"/>
            <a:r>
              <a:rPr lang="en-US" dirty="0"/>
              <a:t>HEADER</a:t>
            </a:r>
          </a:p>
        </p:txBody>
      </p:sp>
      <p:sp>
        <p:nvSpPr>
          <p:cNvPr id="16" name="Content Placeholder 31"/>
          <p:cNvSpPr>
            <a:spLocks noGrp="1"/>
          </p:cNvSpPr>
          <p:nvPr>
            <p:ph sz="quarter" idx="19" hasCustomPrompt="1"/>
          </p:nvPr>
        </p:nvSpPr>
        <p:spPr>
          <a:xfrm>
            <a:off x="4572000" y="3860801"/>
            <a:ext cx="3352801" cy="933509"/>
          </a:xfrm>
        </p:spPr>
        <p:txBody>
          <a:bodyPr anchor="ctr">
            <a:normAutofit/>
          </a:bodyPr>
          <a:lstStyle>
            <a:lvl1pPr marL="0" indent="0" algn="ctr">
              <a:buNone/>
              <a:defRPr sz="2600" b="1" cap="all">
                <a:solidFill>
                  <a:schemeClr val="bg1"/>
                </a:solidFill>
              </a:defRPr>
            </a:lvl1pPr>
          </a:lstStyle>
          <a:p>
            <a:pPr lvl="0"/>
            <a:r>
              <a:rPr lang="en-US" dirty="0"/>
              <a:t>HEADER</a:t>
            </a:r>
          </a:p>
        </p:txBody>
      </p:sp>
    </p:spTree>
    <p:extLst>
      <p:ext uri="{BB962C8B-B14F-4D97-AF65-F5344CB8AC3E}">
        <p14:creationId xmlns:p14="http://schemas.microsoft.com/office/powerpoint/2010/main" val="17780390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Multimedia">
    <p:spTree>
      <p:nvGrpSpPr>
        <p:cNvPr id="1" name=""/>
        <p:cNvGrpSpPr/>
        <p:nvPr/>
      </p:nvGrpSpPr>
      <p:grpSpPr>
        <a:xfrm>
          <a:off x="0" y="0"/>
          <a:ext cx="0" cy="0"/>
          <a:chOff x="0" y="0"/>
          <a:chExt cx="0" cy="0"/>
        </a:xfrm>
      </p:grpSpPr>
      <p:sp>
        <p:nvSpPr>
          <p:cNvPr id="5" name="Title 4"/>
          <p:cNvSpPr>
            <a:spLocks noGrp="1"/>
          </p:cNvSpPr>
          <p:nvPr>
            <p:ph type="title"/>
          </p:nvPr>
        </p:nvSpPr>
        <p:spPr>
          <a:xfrm>
            <a:off x="228599" y="167762"/>
            <a:ext cx="8677275" cy="874230"/>
          </a:xfrm>
        </p:spPr>
        <p:txBody>
          <a:bodyPr/>
          <a:lstStyle/>
          <a:p>
            <a:r>
              <a:rPr lang="en-US" dirty="0"/>
              <a:t>Click to edit Master title</a:t>
            </a:r>
          </a:p>
        </p:txBody>
      </p:sp>
      <p:sp>
        <p:nvSpPr>
          <p:cNvPr id="24" name="Content Placeholder 31"/>
          <p:cNvSpPr>
            <a:spLocks noGrp="1"/>
          </p:cNvSpPr>
          <p:nvPr>
            <p:ph sz="quarter" idx="17" hasCustomPrompt="1"/>
          </p:nvPr>
        </p:nvSpPr>
        <p:spPr>
          <a:xfrm>
            <a:off x="5199797" y="1774208"/>
            <a:ext cx="3186810" cy="2314775"/>
          </a:xfrm>
        </p:spPr>
        <p:txBody>
          <a:bodyPr>
            <a:normAutofit/>
          </a:bodyPr>
          <a:lstStyle>
            <a:lvl1pPr marL="0" indent="0" algn="l">
              <a:buNone/>
              <a:defRPr sz="2400" b="0" i="0" cap="none" baseline="0"/>
            </a:lvl1pPr>
          </a:lstStyle>
          <a:p>
            <a:pPr lvl="0"/>
            <a:r>
              <a:rPr lang="en-US" dirty="0"/>
              <a:t>Click to insert</a:t>
            </a:r>
          </a:p>
        </p:txBody>
      </p:sp>
      <p:sp>
        <p:nvSpPr>
          <p:cNvPr id="3" name="Media Placeholder 2"/>
          <p:cNvSpPr>
            <a:spLocks noGrp="1"/>
          </p:cNvSpPr>
          <p:nvPr>
            <p:ph type="media" sz="quarter" idx="28"/>
          </p:nvPr>
        </p:nvSpPr>
        <p:spPr>
          <a:xfrm>
            <a:off x="760574" y="1774209"/>
            <a:ext cx="4114800" cy="2314775"/>
          </a:xfrm>
        </p:spPr>
        <p:txBody>
          <a:bodyPr>
            <a:normAutofit/>
          </a:bodyPr>
          <a:lstStyle>
            <a:lvl1pPr marL="0" indent="0" algn="ctr">
              <a:buNone/>
              <a:defRPr sz="1000"/>
            </a:lvl1pPr>
          </a:lstStyle>
          <a:p>
            <a:endParaRPr lang="en-US" dirty="0"/>
          </a:p>
        </p:txBody>
      </p:sp>
      <p:sp>
        <p:nvSpPr>
          <p:cNvPr id="22" name="Content Placeholder 31"/>
          <p:cNvSpPr>
            <a:spLocks noGrp="1"/>
          </p:cNvSpPr>
          <p:nvPr>
            <p:ph sz="quarter" idx="24" hasCustomPrompt="1"/>
          </p:nvPr>
        </p:nvSpPr>
        <p:spPr>
          <a:xfrm>
            <a:off x="760574" y="4452097"/>
            <a:ext cx="2078038" cy="360313"/>
          </a:xfrm>
        </p:spPr>
        <p:txBody>
          <a:bodyPr anchor="ctr">
            <a:normAutofit/>
          </a:bodyPr>
          <a:lstStyle>
            <a:lvl1pPr marL="0" indent="0" algn="l">
              <a:buNone/>
              <a:defRPr sz="2600" b="1" cap="all"/>
            </a:lvl1pPr>
          </a:lstStyle>
          <a:p>
            <a:pPr lvl="0"/>
            <a:r>
              <a:rPr lang="en-US" dirty="0"/>
              <a:t>HEADER</a:t>
            </a:r>
          </a:p>
        </p:txBody>
      </p:sp>
      <p:sp>
        <p:nvSpPr>
          <p:cNvPr id="26" name="Content Placeholder 31"/>
          <p:cNvSpPr>
            <a:spLocks noGrp="1"/>
          </p:cNvSpPr>
          <p:nvPr>
            <p:ph sz="quarter" idx="25" hasCustomPrompt="1"/>
          </p:nvPr>
        </p:nvSpPr>
        <p:spPr>
          <a:xfrm>
            <a:off x="760574"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28" name="Content Placeholder 31"/>
          <p:cNvSpPr>
            <a:spLocks noGrp="1"/>
          </p:cNvSpPr>
          <p:nvPr>
            <p:ph sz="quarter" idx="29" hasCustomPrompt="1"/>
          </p:nvPr>
        </p:nvSpPr>
        <p:spPr>
          <a:xfrm>
            <a:off x="3570042" y="4452097"/>
            <a:ext cx="2078038" cy="360313"/>
          </a:xfrm>
        </p:spPr>
        <p:txBody>
          <a:bodyPr anchor="ctr">
            <a:normAutofit/>
          </a:bodyPr>
          <a:lstStyle>
            <a:lvl1pPr marL="0" indent="0" algn="l">
              <a:buNone/>
              <a:defRPr sz="2600" b="1" cap="all"/>
            </a:lvl1pPr>
          </a:lstStyle>
          <a:p>
            <a:pPr lvl="0"/>
            <a:r>
              <a:rPr lang="en-US" dirty="0"/>
              <a:t>HEADER</a:t>
            </a:r>
          </a:p>
        </p:txBody>
      </p:sp>
      <p:sp>
        <p:nvSpPr>
          <p:cNvPr id="29" name="Content Placeholder 31"/>
          <p:cNvSpPr>
            <a:spLocks noGrp="1"/>
          </p:cNvSpPr>
          <p:nvPr>
            <p:ph sz="quarter" idx="30" hasCustomPrompt="1"/>
          </p:nvPr>
        </p:nvSpPr>
        <p:spPr>
          <a:xfrm>
            <a:off x="3570042"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30" name="Content Placeholder 31"/>
          <p:cNvSpPr>
            <a:spLocks noGrp="1"/>
          </p:cNvSpPr>
          <p:nvPr>
            <p:ph sz="quarter" idx="31" hasCustomPrompt="1"/>
          </p:nvPr>
        </p:nvSpPr>
        <p:spPr>
          <a:xfrm>
            <a:off x="6308569" y="4452097"/>
            <a:ext cx="2078038" cy="360313"/>
          </a:xfrm>
        </p:spPr>
        <p:txBody>
          <a:bodyPr anchor="ctr">
            <a:normAutofit/>
          </a:bodyPr>
          <a:lstStyle>
            <a:lvl1pPr marL="0" indent="0" algn="l">
              <a:buNone/>
              <a:defRPr sz="2600" b="1" cap="all"/>
            </a:lvl1pPr>
          </a:lstStyle>
          <a:p>
            <a:pPr lvl="0"/>
            <a:r>
              <a:rPr lang="en-US" dirty="0"/>
              <a:t>HEADER</a:t>
            </a:r>
          </a:p>
        </p:txBody>
      </p:sp>
      <p:sp>
        <p:nvSpPr>
          <p:cNvPr id="31" name="Content Placeholder 31"/>
          <p:cNvSpPr>
            <a:spLocks noGrp="1"/>
          </p:cNvSpPr>
          <p:nvPr>
            <p:ph sz="quarter" idx="32" hasCustomPrompt="1"/>
          </p:nvPr>
        </p:nvSpPr>
        <p:spPr>
          <a:xfrm>
            <a:off x="6308569" y="4848441"/>
            <a:ext cx="2078038" cy="963179"/>
          </a:xfrm>
        </p:spPr>
        <p:txBody>
          <a:bodyPr>
            <a:normAutofit/>
          </a:bodyPr>
          <a:lstStyle>
            <a:lvl1pPr marL="0" indent="0" algn="l">
              <a:buNone/>
              <a:defRPr sz="2400" b="0" i="0" cap="none" baseline="0"/>
            </a:lvl1pPr>
          </a:lstStyle>
          <a:p>
            <a:pPr lvl="0"/>
            <a:r>
              <a:rPr lang="en-US" dirty="0"/>
              <a:t>Insert Text Here</a:t>
            </a:r>
          </a:p>
        </p:txBody>
      </p:sp>
      <p:sp>
        <p:nvSpPr>
          <p:cNvPr id="4" name="Text Placeholder 3"/>
          <p:cNvSpPr>
            <a:spLocks noGrp="1"/>
          </p:cNvSpPr>
          <p:nvPr>
            <p:ph type="body" sz="quarter" idx="33" hasCustomPrompt="1"/>
          </p:nvPr>
        </p:nvSpPr>
        <p:spPr>
          <a:xfrm>
            <a:off x="228600" y="1041400"/>
            <a:ext cx="8677275" cy="447675"/>
          </a:xfrm>
        </p:spPr>
        <p:txBody>
          <a:bodyPr>
            <a:noAutofit/>
          </a:bodyPr>
          <a:lstStyle>
            <a:lvl1pPr marL="0" indent="0" algn="ctr">
              <a:buNone/>
              <a:defRPr sz="2800"/>
            </a:lvl1pPr>
          </a:lstStyle>
          <a:p>
            <a:pPr lvl="0"/>
            <a:r>
              <a:rPr lang="en-US" dirty="0"/>
              <a:t>Click to edit subtitle</a:t>
            </a:r>
          </a:p>
        </p:txBody>
      </p:sp>
      <p:sp>
        <p:nvSpPr>
          <p:cNvPr id="9" name="Date Placeholder 8"/>
          <p:cNvSpPr>
            <a:spLocks noGrp="1"/>
          </p:cNvSpPr>
          <p:nvPr>
            <p:ph type="dt" sz="half" idx="34"/>
          </p:nvPr>
        </p:nvSpPr>
        <p:spPr/>
        <p:txBody>
          <a:bodyPr/>
          <a:lstStyle/>
          <a:p>
            <a:r>
              <a:rPr lang="en-US"/>
              <a:t>April 22, 2026</a:t>
            </a:r>
            <a:endParaRPr lang="en-US" dirty="0"/>
          </a:p>
        </p:txBody>
      </p:sp>
      <p:sp>
        <p:nvSpPr>
          <p:cNvPr id="10" name="Footer Placeholder 9"/>
          <p:cNvSpPr>
            <a:spLocks noGrp="1"/>
          </p:cNvSpPr>
          <p:nvPr>
            <p:ph type="ftr" sz="quarter" idx="35"/>
          </p:nvPr>
        </p:nvSpPr>
        <p:spPr/>
        <p:txBody>
          <a:bodyPr/>
          <a:lstStyle/>
          <a:p>
            <a:pPr algn="l"/>
            <a:r>
              <a:rPr lang="en-US"/>
              <a:t>Workforce Projections │ April CEO Call</a:t>
            </a:r>
            <a:endParaRPr lang="en-US" dirty="0"/>
          </a:p>
        </p:txBody>
      </p:sp>
      <p:sp>
        <p:nvSpPr>
          <p:cNvPr id="11" name="Slide Number Placeholder 10"/>
          <p:cNvSpPr>
            <a:spLocks noGrp="1"/>
          </p:cNvSpPr>
          <p:nvPr>
            <p:ph type="sldNum" sz="quarter" idx="36"/>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427402594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plit Screen">
    <p:spTree>
      <p:nvGrpSpPr>
        <p:cNvPr id="1" name=""/>
        <p:cNvGrpSpPr/>
        <p:nvPr/>
      </p:nvGrpSpPr>
      <p:grpSpPr>
        <a:xfrm>
          <a:off x="0" y="0"/>
          <a:ext cx="0" cy="0"/>
          <a:chOff x="0" y="0"/>
          <a:chExt cx="0" cy="0"/>
        </a:xfrm>
      </p:grpSpPr>
      <p:sp>
        <p:nvSpPr>
          <p:cNvPr id="8" name="Rectangle 7"/>
          <p:cNvSpPr/>
          <p:nvPr userDrawn="1"/>
        </p:nvSpPr>
        <p:spPr>
          <a:xfrm>
            <a:off x="-28699" y="0"/>
            <a:ext cx="4572000" cy="6324600"/>
          </a:xfrm>
          <a:prstGeom prst="rect">
            <a:avLst/>
          </a:prstGeom>
          <a:solidFill>
            <a:sysClr val="window" lastClr="FFFFFF">
              <a:lumMod val="65000"/>
            </a:sysClr>
          </a:solidFill>
          <a:ln w="6350" cap="flat" cmpd="sng" algn="ctr">
            <a:noFill/>
            <a:prstDash val="sysDash"/>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Title 4"/>
          <p:cNvSpPr>
            <a:spLocks noGrp="1"/>
          </p:cNvSpPr>
          <p:nvPr>
            <p:ph type="title"/>
          </p:nvPr>
        </p:nvSpPr>
        <p:spPr>
          <a:xfrm>
            <a:off x="4856113" y="438210"/>
            <a:ext cx="3959610" cy="1143000"/>
          </a:xfrm>
        </p:spPr>
        <p:txBody>
          <a:bodyPr>
            <a:noAutofit/>
          </a:bodyPr>
          <a:lstStyle>
            <a:lvl1pPr algn="l">
              <a:defRPr sz="4000"/>
            </a:lvl1pPr>
          </a:lstStyle>
          <a:p>
            <a:r>
              <a:rPr lang="en-US" dirty="0"/>
              <a:t>Click to edit Master title</a:t>
            </a:r>
          </a:p>
        </p:txBody>
      </p:sp>
      <p:sp>
        <p:nvSpPr>
          <p:cNvPr id="26" name="Content Placeholder 31"/>
          <p:cNvSpPr>
            <a:spLocks noGrp="1"/>
          </p:cNvSpPr>
          <p:nvPr>
            <p:ph sz="quarter" idx="25" hasCustomPrompt="1"/>
          </p:nvPr>
        </p:nvSpPr>
        <p:spPr>
          <a:xfrm>
            <a:off x="0" y="0"/>
            <a:ext cx="4570196" cy="6398500"/>
          </a:xfrm>
        </p:spPr>
        <p:txBody>
          <a:bodyPr>
            <a:normAutofit/>
          </a:bodyPr>
          <a:lstStyle>
            <a:lvl1pPr marL="0" indent="0" algn="l">
              <a:buNone/>
              <a:defRPr sz="2000" b="1" i="0" cap="none" baseline="0"/>
            </a:lvl1pPr>
          </a:lstStyle>
          <a:p>
            <a:pPr lvl="0"/>
            <a:r>
              <a:rPr lang="en-US" dirty="0"/>
              <a:t>Insert Media Here</a:t>
            </a:r>
          </a:p>
        </p:txBody>
      </p:sp>
      <p:sp>
        <p:nvSpPr>
          <p:cNvPr id="29" name="Content Placeholder 31"/>
          <p:cNvSpPr>
            <a:spLocks noGrp="1"/>
          </p:cNvSpPr>
          <p:nvPr>
            <p:ph sz="quarter" idx="30" hasCustomPrompt="1"/>
          </p:nvPr>
        </p:nvSpPr>
        <p:spPr>
          <a:xfrm>
            <a:off x="4888183" y="1846412"/>
            <a:ext cx="3927540" cy="4176889"/>
          </a:xfrm>
        </p:spPr>
        <p:txBody>
          <a:bodyPr>
            <a:normAutofit/>
          </a:bodyPr>
          <a:lstStyle>
            <a:lvl1pPr marL="0" indent="0" algn="l">
              <a:buNone/>
              <a:defRPr sz="2800" b="0" i="0" cap="none" baseline="0"/>
            </a:lvl1pPr>
          </a:lstStyle>
          <a:p>
            <a:r>
              <a:rPr lang="en-US" dirty="0"/>
              <a:t>Text</a:t>
            </a:r>
          </a:p>
        </p:txBody>
      </p:sp>
      <p:sp>
        <p:nvSpPr>
          <p:cNvPr id="4" name="Date Placeholder 3"/>
          <p:cNvSpPr>
            <a:spLocks noGrp="1"/>
          </p:cNvSpPr>
          <p:nvPr>
            <p:ph type="dt" sz="half" idx="31"/>
          </p:nvPr>
        </p:nvSpPr>
        <p:spPr/>
        <p:txBody>
          <a:bodyPr/>
          <a:lstStyle/>
          <a:p>
            <a:r>
              <a:rPr lang="en-US"/>
              <a:t>April 22, 2026</a:t>
            </a:r>
            <a:endParaRPr lang="en-US" dirty="0"/>
          </a:p>
        </p:txBody>
      </p:sp>
      <p:sp>
        <p:nvSpPr>
          <p:cNvPr id="6" name="Footer Placeholder 5"/>
          <p:cNvSpPr>
            <a:spLocks noGrp="1"/>
          </p:cNvSpPr>
          <p:nvPr>
            <p:ph type="ftr" sz="quarter" idx="32"/>
          </p:nvPr>
        </p:nvSpPr>
        <p:spPr/>
        <p:txBody>
          <a:bodyPr/>
          <a:lstStyle/>
          <a:p>
            <a:pPr algn="l"/>
            <a:r>
              <a:rPr lang="en-US"/>
              <a:t>Workforce Projections │ April CEO Call</a:t>
            </a:r>
            <a:endParaRPr lang="en-US" dirty="0"/>
          </a:p>
        </p:txBody>
      </p:sp>
      <p:sp>
        <p:nvSpPr>
          <p:cNvPr id="9" name="Slide Number Placeholder 8"/>
          <p:cNvSpPr>
            <a:spLocks noGrp="1"/>
          </p:cNvSpPr>
          <p:nvPr>
            <p:ph type="sldNum" sz="quarter" idx="33"/>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4818671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able/Graph">
    <p:spTree>
      <p:nvGrpSpPr>
        <p:cNvPr id="1" name=""/>
        <p:cNvGrpSpPr/>
        <p:nvPr/>
      </p:nvGrpSpPr>
      <p:grpSpPr>
        <a:xfrm>
          <a:off x="0" y="0"/>
          <a:ext cx="0" cy="0"/>
          <a:chOff x="0" y="0"/>
          <a:chExt cx="0" cy="0"/>
        </a:xfrm>
      </p:grpSpPr>
      <p:sp>
        <p:nvSpPr>
          <p:cNvPr id="26" name="Content Placeholder 31"/>
          <p:cNvSpPr>
            <a:spLocks noGrp="1"/>
          </p:cNvSpPr>
          <p:nvPr>
            <p:ph sz="quarter" idx="25" hasCustomPrompt="1"/>
          </p:nvPr>
        </p:nvSpPr>
        <p:spPr>
          <a:xfrm>
            <a:off x="234264" y="258938"/>
            <a:ext cx="8675472" cy="4734864"/>
          </a:xfrm>
        </p:spPr>
        <p:txBody>
          <a:bodyPr>
            <a:normAutofit/>
          </a:bodyPr>
          <a:lstStyle>
            <a:lvl1pPr marL="0" indent="0" algn="l">
              <a:buNone/>
              <a:defRPr sz="2000" b="0" i="0" cap="none" baseline="0"/>
            </a:lvl1pPr>
          </a:lstStyle>
          <a:p>
            <a:pPr lvl="0"/>
            <a:r>
              <a:rPr lang="en-US" dirty="0"/>
              <a:t>Table Here</a:t>
            </a:r>
          </a:p>
        </p:txBody>
      </p:sp>
      <p:sp>
        <p:nvSpPr>
          <p:cNvPr id="6" name="Content Placeholder 31"/>
          <p:cNvSpPr>
            <a:spLocks noGrp="1"/>
          </p:cNvSpPr>
          <p:nvPr>
            <p:ph sz="quarter" idx="26" hasCustomPrompt="1"/>
          </p:nvPr>
        </p:nvSpPr>
        <p:spPr>
          <a:xfrm>
            <a:off x="760574" y="5119709"/>
            <a:ext cx="7654434" cy="963179"/>
          </a:xfrm>
        </p:spPr>
        <p:txBody>
          <a:bodyPr>
            <a:normAutofit/>
          </a:bodyPr>
          <a:lstStyle>
            <a:lvl1pPr marL="0" indent="0" algn="ctr">
              <a:buNone/>
              <a:defRPr sz="1600" b="0" i="0" cap="none" baseline="0"/>
            </a:lvl1pPr>
          </a:lstStyle>
          <a:p>
            <a:pPr algn="ctr">
              <a:defRPr/>
            </a:pPr>
            <a:r>
              <a:rPr lang="ms-MY" sz="1400" dirty="0">
                <a:solidFill>
                  <a:srgbClr val="FFFFFF"/>
                </a:solidFill>
                <a:latin typeface="Arial"/>
                <a:cs typeface="Arial"/>
              </a:rPr>
              <a:t>Click to edit Table Title/Caption</a:t>
            </a:r>
          </a:p>
        </p:txBody>
      </p:sp>
      <p:sp>
        <p:nvSpPr>
          <p:cNvPr id="4" name="Date Placeholder 3"/>
          <p:cNvSpPr>
            <a:spLocks noGrp="1"/>
          </p:cNvSpPr>
          <p:nvPr>
            <p:ph type="dt" sz="half" idx="27"/>
          </p:nvPr>
        </p:nvSpPr>
        <p:spPr/>
        <p:txBody>
          <a:bodyPr/>
          <a:lstStyle/>
          <a:p>
            <a:r>
              <a:rPr lang="en-US"/>
              <a:t>April 22, 2026</a:t>
            </a:r>
            <a:endParaRPr lang="en-US" dirty="0"/>
          </a:p>
        </p:txBody>
      </p:sp>
      <p:sp>
        <p:nvSpPr>
          <p:cNvPr id="5" name="Footer Placeholder 4"/>
          <p:cNvSpPr>
            <a:spLocks noGrp="1"/>
          </p:cNvSpPr>
          <p:nvPr>
            <p:ph type="ftr" sz="quarter" idx="28"/>
          </p:nvPr>
        </p:nvSpPr>
        <p:spPr/>
        <p:txBody>
          <a:bodyPr/>
          <a:lstStyle/>
          <a:p>
            <a:pPr algn="l"/>
            <a:r>
              <a:rPr lang="en-US"/>
              <a:t>Workforce Projections │ April CEO Call</a:t>
            </a:r>
            <a:endParaRPr lang="en-US" dirty="0"/>
          </a:p>
        </p:txBody>
      </p:sp>
      <p:sp>
        <p:nvSpPr>
          <p:cNvPr id="8" name="Slide Number Placeholder 7"/>
          <p:cNvSpPr>
            <a:spLocks noGrp="1"/>
          </p:cNvSpPr>
          <p:nvPr>
            <p:ph type="sldNum" sz="quarter" idx="29"/>
          </p:nvPr>
        </p:nvSpPr>
        <p:spPr/>
        <p:txBody>
          <a:body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38999930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theme" Target="../theme/theme3.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theme" Target="../theme/theme4.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theme" Target="../theme/theme5.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01847"/>
        </a:solidFill>
        <a:effectLst/>
      </p:bgPr>
    </p:bg>
    <p:spTree>
      <p:nvGrpSpPr>
        <p:cNvPr id="1" name=""/>
        <p:cNvGrpSpPr/>
        <p:nvPr/>
      </p:nvGrpSpPr>
      <p:grpSpPr>
        <a:xfrm>
          <a:off x="0" y="0"/>
          <a:ext cx="0" cy="0"/>
          <a:chOff x="0" y="0"/>
          <a:chExt cx="0" cy="0"/>
        </a:xfrm>
      </p:grpSpPr>
      <p:sp>
        <p:nvSpPr>
          <p:cNvPr id="8" name="Rectangle 7"/>
          <p:cNvSpPr/>
          <p:nvPr userDrawn="1"/>
        </p:nvSpPr>
        <p:spPr>
          <a:xfrm>
            <a:off x="0" y="1768415"/>
            <a:ext cx="76200" cy="4394879"/>
          </a:xfrm>
          <a:prstGeom prst="rect">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extLst>
      <p:ext uri="{BB962C8B-B14F-4D97-AF65-F5344CB8AC3E}">
        <p14:creationId xmlns:p14="http://schemas.microsoft.com/office/powerpoint/2010/main" val="888734775"/>
      </p:ext>
    </p:extLst>
  </p:cSld>
  <p:clrMap bg1="lt1" tx1="dk1" bg2="lt2" tx2="dk2" accent1="accent1" accent2="accent2" accent3="accent3" accent4="accent4" accent5="accent5" accent6="accent6" hlink="hlink" folHlink="folHlink"/>
  <p:sldLayoutIdLst>
    <p:sldLayoutId id="2147483671" r:id="rId1"/>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hf sldNum="0" hdr="0"/>
  <p:txStyles>
    <p:titleStyle>
      <a:lvl1pPr algn="l" defTabSz="457200" rtl="0" eaLnBrk="1" latinLnBrk="0" hangingPunct="1">
        <a:spcBef>
          <a:spcPct val="0"/>
        </a:spcBef>
        <a:buNone/>
        <a:defRPr sz="4400" b="1" kern="1200">
          <a:solidFill>
            <a:srgbClr val="2FC3C1"/>
          </a:solidFill>
          <a:latin typeface="Arial"/>
          <a:ea typeface="+mj-ea"/>
          <a:cs typeface="Arial"/>
        </a:defRPr>
      </a:lvl1pPr>
    </p:titleStyle>
    <p:bodyStyle>
      <a:lvl1pPr marL="0" indent="0" algn="l" defTabSz="457200" rtl="0" eaLnBrk="1" latinLnBrk="0" hangingPunct="1">
        <a:spcBef>
          <a:spcPct val="20000"/>
        </a:spcBef>
        <a:buFont typeface="Arial"/>
        <a:buNone/>
        <a:defRPr sz="1800" kern="1200">
          <a:solidFill>
            <a:schemeClr val="bg1">
              <a:lumMod val="7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bg1">
              <a:lumMod val="75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lumMod val="75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lumMod val="75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lumMod val="7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1905000"/>
            <a:ext cx="9144000" cy="4953000"/>
          </a:xfrm>
          <a:prstGeom prst="rect">
            <a:avLst/>
          </a:prstGeom>
          <a:solidFill>
            <a:srgbClr val="101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dirty="0">
              <a:solidFill>
                <a:srgbClr val="2FC3C1"/>
              </a:solidFill>
            </a:endParaRPr>
          </a:p>
        </p:txBody>
      </p:sp>
      <p:sp>
        <p:nvSpPr>
          <p:cNvPr id="8" name="Rectangle 7"/>
          <p:cNvSpPr/>
          <p:nvPr userDrawn="1"/>
        </p:nvSpPr>
        <p:spPr>
          <a:xfrm>
            <a:off x="0" y="1905000"/>
            <a:ext cx="76200" cy="3048000"/>
          </a:xfrm>
          <a:prstGeom prst="rect">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TextBox 41"/>
          <p:cNvSpPr txBox="1">
            <a:spLocks noChangeArrowheads="1"/>
          </p:cNvSpPr>
          <p:nvPr userDrawn="1"/>
        </p:nvSpPr>
        <p:spPr bwMode="auto">
          <a:xfrm>
            <a:off x="1219200" y="609600"/>
            <a:ext cx="6096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2000" b="1" dirty="0">
                <a:solidFill>
                  <a:srgbClr val="2FC3C1"/>
                </a:solidFill>
                <a:latin typeface="Arial"/>
                <a:cs typeface="Arial"/>
              </a:rPr>
              <a:t>Ensuring Ohioans’ access to high-quality hospital care in their communities</a:t>
            </a:r>
          </a:p>
        </p:txBody>
      </p:sp>
      <p:sp>
        <p:nvSpPr>
          <p:cNvPr id="11" name="Rectangle 10"/>
          <p:cNvSpPr>
            <a:spLocks noChangeArrowheads="1"/>
          </p:cNvSpPr>
          <p:nvPr userDrawn="1"/>
        </p:nvSpPr>
        <p:spPr bwMode="auto">
          <a:xfrm>
            <a:off x="609600" y="4530031"/>
            <a:ext cx="2819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1200" b="1" dirty="0">
                <a:solidFill>
                  <a:srgbClr val="2FC3C1"/>
                </a:solidFill>
                <a:latin typeface="Arial"/>
                <a:cs typeface="Arial"/>
              </a:rPr>
              <a:t>—</a:t>
            </a:r>
          </a:p>
          <a:p>
            <a:pPr>
              <a:defRPr/>
            </a:pPr>
            <a:endParaRPr lang="en-US" sz="1200" b="1" dirty="0">
              <a:solidFill>
                <a:srgbClr val="2FC3C1"/>
              </a:solidFill>
              <a:latin typeface="Arial"/>
              <a:cs typeface="Arial"/>
            </a:endParaRPr>
          </a:p>
          <a:p>
            <a:pPr>
              <a:defRPr/>
            </a:pPr>
            <a:r>
              <a:rPr lang="en-US" sz="1200" b="1" dirty="0">
                <a:solidFill>
                  <a:srgbClr val="2FC3C1"/>
                </a:solidFill>
                <a:latin typeface="Arial"/>
                <a:cs typeface="Arial"/>
              </a:rPr>
              <a:t>Ohio Hospital Association </a:t>
            </a:r>
          </a:p>
          <a:p>
            <a:pPr>
              <a:defRPr/>
            </a:pPr>
            <a:r>
              <a:rPr lang="en-US" sz="1200" dirty="0">
                <a:solidFill>
                  <a:srgbClr val="FFFFFF"/>
                </a:solidFill>
                <a:latin typeface="Arial"/>
                <a:cs typeface="Arial"/>
              </a:rPr>
              <a:t>65 E. State St., Suite 500</a:t>
            </a:r>
          </a:p>
          <a:p>
            <a:pPr>
              <a:defRPr/>
            </a:pPr>
            <a:r>
              <a:rPr lang="en-US" sz="1200" dirty="0">
                <a:solidFill>
                  <a:srgbClr val="FFFFFF"/>
                </a:solidFill>
                <a:latin typeface="Arial"/>
                <a:cs typeface="Arial"/>
              </a:rPr>
              <a:t>Columbus, OH 43215-4227 </a:t>
            </a:r>
          </a:p>
          <a:p>
            <a:pPr>
              <a:defRPr/>
            </a:pPr>
            <a:endParaRPr lang="en-US" sz="1200" dirty="0">
              <a:solidFill>
                <a:srgbClr val="FFFFFF"/>
              </a:solidFill>
              <a:latin typeface="Arial"/>
              <a:cs typeface="Arial"/>
            </a:endParaRPr>
          </a:p>
          <a:p>
            <a:pPr>
              <a:defRPr/>
            </a:pPr>
            <a:r>
              <a:rPr lang="en-US" sz="1200" dirty="0">
                <a:solidFill>
                  <a:srgbClr val="FFFFFF"/>
                </a:solidFill>
                <a:latin typeface="Arial"/>
                <a:cs typeface="Arial"/>
              </a:rPr>
              <a:t>T 614-221-7614 </a:t>
            </a:r>
          </a:p>
          <a:p>
            <a:pPr>
              <a:defRPr/>
            </a:pPr>
            <a:r>
              <a:rPr lang="en-US" sz="1200" b="1" dirty="0" err="1">
                <a:solidFill>
                  <a:srgbClr val="FFFFFF"/>
                </a:solidFill>
                <a:latin typeface="Arial"/>
                <a:cs typeface="Arial"/>
              </a:rPr>
              <a:t>ohiohospitals.org</a:t>
            </a:r>
            <a:endParaRPr lang="ms-MY" sz="1200" b="1" dirty="0">
              <a:solidFill>
                <a:srgbClr val="FFFFFF"/>
              </a:solidFill>
              <a:latin typeface="Arial"/>
              <a:cs typeface="Arial"/>
            </a:endParaRPr>
          </a:p>
        </p:txBody>
      </p:sp>
      <p:sp>
        <p:nvSpPr>
          <p:cNvPr id="6" name="Rectangle 5"/>
          <p:cNvSpPr>
            <a:spLocks noChangeArrowheads="1"/>
          </p:cNvSpPr>
          <p:nvPr userDrawn="1"/>
        </p:nvSpPr>
        <p:spPr bwMode="auto">
          <a:xfrm>
            <a:off x="5846618" y="4602272"/>
            <a:ext cx="28194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1200" b="1" dirty="0">
                <a:solidFill>
                  <a:srgbClr val="2FC3C1"/>
                </a:solidFill>
                <a:latin typeface="Arial"/>
                <a:cs typeface="Arial"/>
              </a:rPr>
              <a:t>—</a:t>
            </a:r>
          </a:p>
          <a:p>
            <a:pPr>
              <a:defRPr/>
            </a:pPr>
            <a:r>
              <a:rPr lang="en-US" sz="1200" b="1" dirty="0">
                <a:solidFill>
                  <a:srgbClr val="2FC3C1"/>
                </a:solidFill>
                <a:latin typeface="Arial"/>
                <a:cs typeface="Arial"/>
              </a:rPr>
              <a:t> </a:t>
            </a:r>
          </a:p>
          <a:p>
            <a:pPr>
              <a:defRPr/>
            </a:pPr>
            <a:r>
              <a:rPr lang="en-US" sz="1200" dirty="0">
                <a:solidFill>
                  <a:srgbClr val="FFFFFF"/>
                </a:solidFill>
                <a:latin typeface="Arial"/>
                <a:cs typeface="Arial"/>
              </a:rPr>
              <a:t>Ohio Hospital Association</a:t>
            </a:r>
          </a:p>
          <a:p>
            <a:pPr>
              <a:defRPr/>
            </a:pPr>
            <a:endParaRPr lang="en-US" sz="1200" dirty="0">
              <a:solidFill>
                <a:srgbClr val="FFFFFF"/>
              </a:solidFill>
              <a:latin typeface="Arial"/>
              <a:cs typeface="Arial"/>
            </a:endParaRPr>
          </a:p>
          <a:p>
            <a:pPr>
              <a:defRPr/>
            </a:pPr>
            <a:r>
              <a:rPr lang="en-US" sz="1200" dirty="0" err="1">
                <a:solidFill>
                  <a:srgbClr val="FFFFFF"/>
                </a:solidFill>
                <a:latin typeface="Arial"/>
                <a:cs typeface="Arial"/>
              </a:rPr>
              <a:t>HelpingOhioHospitals</a:t>
            </a:r>
            <a:endParaRPr lang="en-US" sz="1200" dirty="0">
              <a:solidFill>
                <a:srgbClr val="FFFFFF"/>
              </a:solidFill>
              <a:latin typeface="Arial"/>
              <a:cs typeface="Arial"/>
            </a:endParaRPr>
          </a:p>
          <a:p>
            <a:pPr>
              <a:defRPr/>
            </a:pPr>
            <a:endParaRPr lang="en-US" sz="1200" dirty="0">
              <a:solidFill>
                <a:srgbClr val="FFFFFF"/>
              </a:solidFill>
              <a:latin typeface="Arial"/>
              <a:cs typeface="Arial"/>
            </a:endParaRPr>
          </a:p>
          <a:p>
            <a:pPr>
              <a:defRPr/>
            </a:pPr>
            <a:r>
              <a:rPr lang="en-US" sz="1200" dirty="0">
                <a:solidFill>
                  <a:srgbClr val="FFFFFF"/>
                </a:solidFill>
                <a:latin typeface="Arial"/>
                <a:cs typeface="Arial"/>
              </a:rPr>
              <a:t>@</a:t>
            </a:r>
            <a:r>
              <a:rPr lang="en-US" sz="1200" dirty="0" err="1">
                <a:solidFill>
                  <a:srgbClr val="FFFFFF"/>
                </a:solidFill>
                <a:latin typeface="Arial"/>
                <a:cs typeface="Arial"/>
              </a:rPr>
              <a:t>OhioHospitals</a:t>
            </a:r>
            <a:endParaRPr lang="en-US" sz="1200" dirty="0">
              <a:solidFill>
                <a:srgbClr val="FFFFFF"/>
              </a:solidFill>
              <a:latin typeface="Arial"/>
              <a:cs typeface="Arial"/>
            </a:endParaRPr>
          </a:p>
          <a:p>
            <a:pPr>
              <a:defRPr/>
            </a:pPr>
            <a:endParaRPr lang="en-US" sz="1200" dirty="0">
              <a:solidFill>
                <a:srgbClr val="FFFFFF"/>
              </a:solidFill>
              <a:latin typeface="Arial"/>
              <a:cs typeface="Arial"/>
            </a:endParaRPr>
          </a:p>
          <a:p>
            <a:pPr>
              <a:defRPr/>
            </a:pPr>
            <a:r>
              <a:rPr lang="en-US" sz="1200" dirty="0">
                <a:solidFill>
                  <a:srgbClr val="FFFFFF"/>
                </a:solidFill>
                <a:latin typeface="Arial"/>
                <a:cs typeface="Arial"/>
              </a:rPr>
              <a:t>www.youtube.com/user/OHA1915</a:t>
            </a:r>
          </a:p>
        </p:txBody>
      </p:sp>
      <p:pic>
        <p:nvPicPr>
          <p:cNvPr id="1032" name="Picture 8" descr="http://www.allsaintscs.com/wp-content/uploads/2014/12/youtube-logo-button.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578946" y="6065600"/>
            <a:ext cx="300362" cy="30036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leefitzsimmons.com/images/facebook.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574236" y="5316955"/>
            <a:ext cx="300362" cy="300362"/>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p:cNvPicPr>
            <a:picLocks noChangeAspect="1" noChangeArrowheads="1"/>
          </p:cNvPicPr>
          <p:nvPr userDrawn="1"/>
        </p:nvPicPr>
        <p:blipFill>
          <a:blip r:embed="rId5"/>
          <a:srcRect/>
          <a:stretch/>
        </p:blipFill>
        <p:spPr bwMode="auto">
          <a:xfrm>
            <a:off x="5574236" y="5691277"/>
            <a:ext cx="274320" cy="27432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0">
            <a:extLst>
              <a:ext uri="{FF2B5EF4-FFF2-40B4-BE49-F238E27FC236}">
                <a16:creationId xmlns:a16="http://schemas.microsoft.com/office/drawing/2014/main" id="{3793FDC4-7F31-A331-C23A-4D8318549F99}"/>
              </a:ext>
            </a:extLst>
          </p:cNvPr>
          <p:cNvPicPr>
            <a:picLocks noChangeAspect="1" noChangeArrowheads="1"/>
          </p:cNvPicPr>
          <p:nvPr userDrawn="1"/>
        </p:nvPicPr>
        <p:blipFill>
          <a:blip r:embed="rId6"/>
          <a:srcRect/>
          <a:stretch/>
        </p:blipFill>
        <p:spPr bwMode="auto">
          <a:xfrm>
            <a:off x="5578946" y="4942633"/>
            <a:ext cx="274320" cy="274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08989"/>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2" presetClass="entr" presetSubtype="4" decel="5000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500" fill="hold"/>
                                        <p:tgtEl>
                                          <p:spTgt spid="11"/>
                                        </p:tgtEl>
                                        <p:attrNameLst>
                                          <p:attrName>ppt_x</p:attrName>
                                        </p:attrNameLst>
                                      </p:cBhvr>
                                      <p:tavLst>
                                        <p:tav tm="0">
                                          <p:val>
                                            <p:strVal val="#ppt_x"/>
                                          </p:val>
                                        </p:tav>
                                        <p:tav tm="100000">
                                          <p:val>
                                            <p:strVal val="#ppt_x"/>
                                          </p:val>
                                        </p:tav>
                                      </p:tavLst>
                                    </p:anim>
                                    <p:anim calcmode="lin" valueType="num">
                                      <p:cBhvr additive="base">
                                        <p:cTn id="10" dur="500" fill="hold"/>
                                        <p:tgtEl>
                                          <p:spTgt spid="11"/>
                                        </p:tgtEl>
                                        <p:attrNameLst>
                                          <p:attrName>ppt_y</p:attrName>
                                        </p:attrNameLst>
                                      </p:cBhvr>
                                      <p:tavLst>
                                        <p:tav tm="0">
                                          <p:val>
                                            <p:strVal val="1+#ppt_h/2"/>
                                          </p:val>
                                        </p:tav>
                                        <p:tav tm="100000">
                                          <p:val>
                                            <p:strVal val="#ppt_y"/>
                                          </p:val>
                                        </p:tav>
                                      </p:tavLst>
                                    </p:anim>
                                  </p:childTnLst>
                                </p:cTn>
                              </p:par>
                              <p:par>
                                <p:cTn id="11" presetID="2" presetClass="entr" presetSubtype="4" decel="5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P spid="6" grpId="0"/>
    </p:bldLst>
  </p:timing>
  <p:hf sldNum="0" hdr="0"/>
  <p:txStyles>
    <p:titleStyle>
      <a:lvl1pPr algn="l" defTabSz="457200" rtl="0" eaLnBrk="1" latinLnBrk="0" hangingPunct="1">
        <a:spcBef>
          <a:spcPct val="0"/>
        </a:spcBef>
        <a:buNone/>
        <a:defRPr sz="4400" b="1" kern="1200">
          <a:solidFill>
            <a:srgbClr val="2FC3C1"/>
          </a:solidFill>
          <a:latin typeface="Arial"/>
          <a:ea typeface="+mj-ea"/>
          <a:cs typeface="Arial"/>
        </a:defRPr>
      </a:lvl1pPr>
    </p:titleStyle>
    <p:bodyStyle>
      <a:lvl1pPr marL="0" indent="0" algn="l" defTabSz="457200" rtl="0" eaLnBrk="1" latinLnBrk="0" hangingPunct="1">
        <a:spcBef>
          <a:spcPct val="20000"/>
        </a:spcBef>
        <a:buFont typeface="Arial"/>
        <a:buNone/>
        <a:defRPr sz="1800" kern="1200">
          <a:solidFill>
            <a:schemeClr val="bg1">
              <a:lumMod val="7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bg1">
              <a:lumMod val="75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lumMod val="75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lumMod val="75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lumMod val="7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auto">
          <a:xfrm>
            <a:off x="0" y="6343650"/>
            <a:ext cx="9144000" cy="514350"/>
          </a:xfrm>
          <a:prstGeom prst="rect">
            <a:avLst/>
          </a:prstGeom>
          <a:solidFill>
            <a:srgbClr val="2FC3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Pentagon 7"/>
          <p:cNvSpPr>
            <a:spLocks noChangeAspect="1"/>
          </p:cNvSpPr>
          <p:nvPr userDrawn="1"/>
        </p:nvSpPr>
        <p:spPr bwMode="auto">
          <a:xfrm>
            <a:off x="8534397" y="6504781"/>
            <a:ext cx="371475" cy="192087"/>
          </a:xfrm>
          <a:prstGeom prst="homePlate">
            <a:avLst/>
          </a:prstGeom>
          <a:solidFill>
            <a:srgbClr val="0093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700" b="1" dirty="0">
              <a:solidFill>
                <a:schemeClr val="bg1"/>
              </a:solidFill>
              <a:latin typeface="Arial"/>
              <a:cs typeface="Arial"/>
            </a:endParaRPr>
          </a:p>
        </p:txBody>
      </p:sp>
      <p:sp>
        <p:nvSpPr>
          <p:cNvPr id="9" name="Rectangle 8"/>
          <p:cNvSpPr/>
          <p:nvPr userDrawn="1"/>
        </p:nvSpPr>
        <p:spPr bwMode="auto">
          <a:xfrm>
            <a:off x="172500" y="6459036"/>
            <a:ext cx="2923991" cy="2672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900" b="1" dirty="0">
                <a:solidFill>
                  <a:schemeClr val="bg1"/>
                </a:solidFill>
                <a:latin typeface="Arial"/>
                <a:cs typeface="Arial"/>
              </a:rPr>
              <a:t>Ohio Hospital Association   |   ohiohospitals.org   </a:t>
            </a:r>
            <a:r>
              <a:rPr lang="en-US" sz="900" dirty="0">
                <a:solidFill>
                  <a:schemeClr val="bg1"/>
                </a:solidFill>
                <a:latin typeface="Arial"/>
                <a:cs typeface="Arial"/>
              </a:rPr>
              <a:t>|  </a:t>
            </a:r>
            <a:endParaRPr lang="en-US" sz="900" dirty="0">
              <a:solidFill>
                <a:schemeClr val="bg1">
                  <a:lumMod val="50000"/>
                </a:schemeClr>
              </a:solidFill>
              <a:latin typeface="Arial"/>
              <a:cs typeface="Arial"/>
            </a:endParaRPr>
          </a:p>
        </p:txBody>
      </p:sp>
      <p:sp>
        <p:nvSpPr>
          <p:cNvPr id="2" name="Title Placeholder 1"/>
          <p:cNvSpPr>
            <a:spLocks noGrp="1"/>
          </p:cNvSpPr>
          <p:nvPr>
            <p:ph type="title"/>
          </p:nvPr>
        </p:nvSpPr>
        <p:spPr>
          <a:xfrm>
            <a:off x="228599" y="204970"/>
            <a:ext cx="8677275" cy="813933"/>
          </a:xfrm>
          <a:prstGeom prst="rect">
            <a:avLst/>
          </a:prstGeom>
        </p:spPr>
        <p:txBody>
          <a:bodyPr vert="horz" lIns="91440" tIns="45720" rIns="91440" bIns="45720" rtlCol="0" anchor="ctr">
            <a:noAutofit/>
          </a:bodyPr>
          <a:lstStyle/>
          <a:p>
            <a:r>
              <a:rPr lang="en-US" dirty="0"/>
              <a:t>CLICK TO EDIT MASTER TITLE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Footer Placeholder 12"/>
          <p:cNvSpPr>
            <a:spLocks noGrp="1"/>
          </p:cNvSpPr>
          <p:nvPr>
            <p:ph type="ftr" sz="quarter" idx="3"/>
          </p:nvPr>
        </p:nvSpPr>
        <p:spPr>
          <a:xfrm>
            <a:off x="3041073" y="6459036"/>
            <a:ext cx="4188119" cy="273052"/>
          </a:xfrm>
          <a:prstGeom prst="rect">
            <a:avLst/>
          </a:prstGeom>
        </p:spPr>
        <p:txBody>
          <a:bodyPr vert="horz" lIns="91440" tIns="45720" rIns="91440" bIns="45720" rtlCol="0" anchor="ctr"/>
          <a:lstStyle>
            <a:lvl1pPr algn="ctr">
              <a:defRPr sz="900" b="1">
                <a:solidFill>
                  <a:schemeClr val="bg1"/>
                </a:solidFill>
              </a:defRPr>
            </a:lvl1pPr>
          </a:lstStyle>
          <a:p>
            <a:pPr algn="l"/>
            <a:r>
              <a:rPr lang="en-US"/>
              <a:t>Presentation Title │ Audience Group</a:t>
            </a:r>
            <a:endParaRPr lang="en-US" dirty="0"/>
          </a:p>
        </p:txBody>
      </p:sp>
      <p:sp>
        <p:nvSpPr>
          <p:cNvPr id="12" name="Date Placeholder 11"/>
          <p:cNvSpPr>
            <a:spLocks noGrp="1"/>
          </p:cNvSpPr>
          <p:nvPr>
            <p:ph type="dt" sz="half" idx="2"/>
          </p:nvPr>
        </p:nvSpPr>
        <p:spPr>
          <a:xfrm>
            <a:off x="7229192" y="6459035"/>
            <a:ext cx="1261665" cy="273053"/>
          </a:xfrm>
          <a:prstGeom prst="rect">
            <a:avLst/>
          </a:prstGeom>
        </p:spPr>
        <p:txBody>
          <a:bodyPr vert="horz" lIns="91440" tIns="45720" rIns="91440" bIns="45720" rtlCol="0" anchor="ctr"/>
          <a:lstStyle>
            <a:lvl1pPr algn="l">
              <a:defRPr sz="900" b="1">
                <a:solidFill>
                  <a:schemeClr val="bg1"/>
                </a:solidFill>
                <a:latin typeface="Arial" panose="020B0604020202020204" pitchFamily="34" charset="0"/>
                <a:cs typeface="Arial" panose="020B0604020202020204" pitchFamily="34" charset="0"/>
              </a:defRPr>
            </a:lvl1pPr>
          </a:lstStyle>
          <a:p>
            <a:r>
              <a:rPr lang="en-US"/>
              <a:t>February 7, 2018</a:t>
            </a:r>
            <a:endParaRPr lang="en-US" dirty="0"/>
          </a:p>
        </p:txBody>
      </p:sp>
      <p:sp>
        <p:nvSpPr>
          <p:cNvPr id="14" name="Slide Number Placeholder 13"/>
          <p:cNvSpPr>
            <a:spLocks noGrp="1"/>
          </p:cNvSpPr>
          <p:nvPr>
            <p:ph type="sldNum" sz="quarter" idx="4"/>
          </p:nvPr>
        </p:nvSpPr>
        <p:spPr>
          <a:xfrm>
            <a:off x="8490857" y="6456111"/>
            <a:ext cx="342900" cy="275977"/>
          </a:xfrm>
          <a:prstGeom prst="rect">
            <a:avLst/>
          </a:prstGeom>
        </p:spPr>
        <p:txBody>
          <a:bodyPr vert="horz" lIns="91440" tIns="45720" rIns="91440" bIns="45720" rtlCol="0" anchor="ctr"/>
          <a:lstStyle>
            <a:lvl1pPr algn="r">
              <a:defRPr sz="900" b="1">
                <a:solidFill>
                  <a:schemeClr val="bg1"/>
                </a:solidFill>
              </a:defRPr>
            </a:lvl1pPr>
          </a:lstStyle>
          <a:p>
            <a:fld id="{06A8C956-7F98-419D-9766-136EA2D387DD}" type="slidenum">
              <a:rPr lang="en-US" smtClean="0"/>
              <a:pPr/>
              <a:t>‹#›</a:t>
            </a:fld>
            <a:endParaRPr lang="en-US" dirty="0"/>
          </a:p>
        </p:txBody>
      </p:sp>
    </p:spTree>
    <p:extLst>
      <p:ext uri="{BB962C8B-B14F-4D97-AF65-F5344CB8AC3E}">
        <p14:creationId xmlns:p14="http://schemas.microsoft.com/office/powerpoint/2010/main" val="2620411288"/>
      </p:ext>
    </p:extLst>
  </p:cSld>
  <p:clrMap bg1="lt1" tx1="dk1" bg2="lt2" tx2="dk2" accent1="accent1" accent2="accent2" accent3="accent3" accent4="accent4" accent5="accent5" accent6="accent6" hlink="hlink" folHlink="folHlink"/>
  <p:sldLayoutIdLst>
    <p:sldLayoutId id="2147483652" r:id="rId1"/>
    <p:sldLayoutId id="2147483651" r:id="rId2"/>
    <p:sldLayoutId id="2147483653" r:id="rId3"/>
    <p:sldLayoutId id="2147483654" r:id="rId4"/>
    <p:sldLayoutId id="2147483655" r:id="rId5"/>
    <p:sldLayoutId id="2147483656" r:id="rId6"/>
    <p:sldLayoutId id="2147483657" r:id="rId7"/>
    <p:sldLayoutId id="2147483686" r:id="rId8"/>
    <p:sldLayoutId id="2147483658" r:id="rId9"/>
    <p:sldLayoutId id="2147483659" r:id="rId10"/>
    <p:sldLayoutId id="2147483680" r:id="rId11"/>
    <p:sldLayoutId id="2147483681" r:id="rId12"/>
    <p:sldLayoutId id="2147483688" r:id="rId13"/>
    <p:sldLayoutId id="2147483682" r:id="rId14"/>
    <p:sldLayoutId id="2147483683" r:id="rId15"/>
    <p:sldLayoutId id="2147483685" r:id="rId16"/>
    <p:sldLayoutId id="2147483690" r:id="rId17"/>
    <p:sldLayoutId id="2147483692" r:id="rId18"/>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sldNum="0" hdr="0"/>
  <p:txStyles>
    <p:titleStyle>
      <a:lvl1pPr algn="ctr" defTabSz="457200" rtl="0" eaLnBrk="1" latinLnBrk="0" hangingPunct="1">
        <a:spcBef>
          <a:spcPct val="0"/>
        </a:spcBef>
        <a:buNone/>
        <a:defRPr sz="4000" b="1" kern="1200" cap="all" baseline="0">
          <a:solidFill>
            <a:srgbClr val="2FC3C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01847"/>
        </a:solidFill>
        <a:effectLst/>
      </p:bgPr>
    </p:bg>
    <p:spTree>
      <p:nvGrpSpPr>
        <p:cNvPr id="1" name=""/>
        <p:cNvGrpSpPr/>
        <p:nvPr/>
      </p:nvGrpSpPr>
      <p:grpSpPr>
        <a:xfrm>
          <a:off x="0" y="0"/>
          <a:ext cx="0" cy="0"/>
          <a:chOff x="0" y="0"/>
          <a:chExt cx="0" cy="0"/>
        </a:xfrm>
      </p:grpSpPr>
      <p:sp>
        <p:nvSpPr>
          <p:cNvPr id="12" name="Rectangle 11"/>
          <p:cNvSpPr/>
          <p:nvPr userDrawn="1"/>
        </p:nvSpPr>
        <p:spPr bwMode="auto">
          <a:xfrm>
            <a:off x="0" y="6343650"/>
            <a:ext cx="9144000" cy="514350"/>
          </a:xfrm>
          <a:prstGeom prst="rect">
            <a:avLst/>
          </a:prstGeom>
          <a:solidFill>
            <a:srgbClr val="2FC3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Pentagon 12"/>
          <p:cNvSpPr>
            <a:spLocks noChangeAspect="1"/>
          </p:cNvSpPr>
          <p:nvPr userDrawn="1"/>
        </p:nvSpPr>
        <p:spPr bwMode="auto">
          <a:xfrm>
            <a:off x="8534399" y="6500018"/>
            <a:ext cx="371475" cy="192087"/>
          </a:xfrm>
          <a:prstGeom prst="homePlate">
            <a:avLst/>
          </a:prstGeom>
          <a:solidFill>
            <a:srgbClr val="0093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700" b="1" dirty="0">
              <a:solidFill>
                <a:schemeClr val="bg1"/>
              </a:solidFill>
              <a:latin typeface="Arial"/>
              <a:cs typeface="Arial"/>
            </a:endParaRPr>
          </a:p>
        </p:txBody>
      </p:sp>
      <p:sp>
        <p:nvSpPr>
          <p:cNvPr id="14" name="Rectangle 13"/>
          <p:cNvSpPr/>
          <p:nvPr userDrawn="1"/>
        </p:nvSpPr>
        <p:spPr bwMode="auto">
          <a:xfrm>
            <a:off x="179862" y="6398500"/>
            <a:ext cx="2951265" cy="384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900" b="1" dirty="0">
                <a:solidFill>
                  <a:schemeClr val="bg1"/>
                </a:solidFill>
                <a:latin typeface="Arial"/>
                <a:cs typeface="Arial"/>
              </a:rPr>
              <a:t>Ohio Hospital Association   |   ohiohospitals.org   |</a:t>
            </a:r>
            <a:endParaRPr lang="en-US" sz="900" b="1" dirty="0">
              <a:solidFill>
                <a:schemeClr val="bg1">
                  <a:lumMod val="50000"/>
                </a:schemeClr>
              </a:solidFill>
              <a:latin typeface="Arial"/>
              <a:cs typeface="Arial"/>
            </a:endParaRPr>
          </a:p>
        </p:txBody>
      </p:sp>
      <p:sp>
        <p:nvSpPr>
          <p:cNvPr id="2" name="Title Placeholder 1"/>
          <p:cNvSpPr>
            <a:spLocks noGrp="1"/>
          </p:cNvSpPr>
          <p:nvPr>
            <p:ph type="title"/>
          </p:nvPr>
        </p:nvSpPr>
        <p:spPr>
          <a:xfrm>
            <a:off x="228599" y="167761"/>
            <a:ext cx="8677275" cy="972271"/>
          </a:xfrm>
          <a:prstGeom prst="rect">
            <a:avLst/>
          </a:prstGeom>
        </p:spPr>
        <p:txBody>
          <a:bodyPr vert="horz" lIns="91440" tIns="45720" rIns="91440" bIns="45720" rtlCol="0" anchor="ctr">
            <a:noAutofit/>
          </a:bodyPr>
          <a:lstStyle/>
          <a:p>
            <a:r>
              <a:rPr lang="en-US" dirty="0"/>
              <a:t>Click to edit Master title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020291" y="6398500"/>
            <a:ext cx="4203468" cy="385597"/>
          </a:xfrm>
          <a:prstGeom prst="rect">
            <a:avLst/>
          </a:prstGeom>
        </p:spPr>
        <p:txBody>
          <a:bodyPr vert="horz" lIns="91440" tIns="45720" rIns="91440" bIns="45720" rtlCol="0" anchor="ctr"/>
          <a:lstStyle>
            <a:lvl1pPr algn="ctr">
              <a:defRPr sz="900" b="1">
                <a:solidFill>
                  <a:schemeClr val="bg1"/>
                </a:solidFill>
              </a:defRPr>
            </a:lvl1pPr>
          </a:lstStyle>
          <a:p>
            <a:pPr algn="l"/>
            <a:r>
              <a:rPr lang="en-US"/>
              <a:t>Presentation Title │ Audience Group</a:t>
            </a:r>
            <a:endParaRPr lang="en-US" dirty="0"/>
          </a:p>
        </p:txBody>
      </p:sp>
      <p:sp>
        <p:nvSpPr>
          <p:cNvPr id="4" name="Date Placeholder 3"/>
          <p:cNvSpPr>
            <a:spLocks noGrp="1"/>
          </p:cNvSpPr>
          <p:nvPr>
            <p:ph type="dt" sz="half" idx="2"/>
          </p:nvPr>
        </p:nvSpPr>
        <p:spPr>
          <a:xfrm>
            <a:off x="7223759" y="6398500"/>
            <a:ext cx="1278111" cy="384887"/>
          </a:xfrm>
          <a:prstGeom prst="rect">
            <a:avLst/>
          </a:prstGeom>
        </p:spPr>
        <p:txBody>
          <a:bodyPr vert="horz" lIns="91440" tIns="45720" rIns="91440" bIns="45720" rtlCol="0" anchor="ctr"/>
          <a:lstStyle>
            <a:lvl1pPr algn="l">
              <a:defRPr sz="900" b="1">
                <a:solidFill>
                  <a:schemeClr val="bg1"/>
                </a:solidFill>
                <a:latin typeface="Arial" panose="020B0604020202020204" pitchFamily="34" charset="0"/>
                <a:cs typeface="Arial" panose="020B0604020202020204" pitchFamily="34" charset="0"/>
              </a:defRPr>
            </a:lvl1pPr>
          </a:lstStyle>
          <a:p>
            <a:r>
              <a:rPr lang="en-US"/>
              <a:t>February 7, 2018</a:t>
            </a:r>
            <a:endParaRPr lang="en-US" dirty="0"/>
          </a:p>
        </p:txBody>
      </p:sp>
      <p:sp>
        <p:nvSpPr>
          <p:cNvPr id="6" name="Slide Number Placeholder 5"/>
          <p:cNvSpPr>
            <a:spLocks noGrp="1"/>
          </p:cNvSpPr>
          <p:nvPr>
            <p:ph type="sldNum" sz="quarter" idx="4"/>
          </p:nvPr>
        </p:nvSpPr>
        <p:spPr>
          <a:xfrm>
            <a:off x="8501871" y="6398500"/>
            <a:ext cx="332902" cy="384887"/>
          </a:xfrm>
          <a:prstGeom prst="rect">
            <a:avLst/>
          </a:prstGeom>
        </p:spPr>
        <p:txBody>
          <a:bodyPr vert="horz" lIns="91440" tIns="45720" rIns="91440" bIns="45720" rtlCol="0" anchor="ctr"/>
          <a:lstStyle>
            <a:lvl1pPr algn="r">
              <a:defRPr sz="900" b="1">
                <a:solidFill>
                  <a:srgbClr val="FFFFFF"/>
                </a:solidFill>
                <a:latin typeface="Arial"/>
                <a:cs typeface="Arial"/>
              </a:defRPr>
            </a:lvl1p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3327577425"/>
      </p:ext>
    </p:extLst>
  </p:cSld>
  <p:clrMap bg1="lt1" tx1="dk1" bg2="lt2" tx2="dk2" accent1="accent1" accent2="accent2" accent3="accent3" accent4="accent4" accent5="accent5" accent6="accent6" hlink="hlink" folHlink="folHlink"/>
  <p:sldLayoutIdLst>
    <p:sldLayoutId id="2147483662" r:id="rId1"/>
    <p:sldLayoutId id="2147483661" r:id="rId2"/>
    <p:sldLayoutId id="2147483663" r:id="rId3"/>
    <p:sldLayoutId id="2147483664" r:id="rId4"/>
    <p:sldLayoutId id="2147483665" r:id="rId5"/>
    <p:sldLayoutId id="2147483666" r:id="rId6"/>
    <p:sldLayoutId id="2147483667" r:id="rId7"/>
    <p:sldLayoutId id="2147483687" r:id="rId8"/>
    <p:sldLayoutId id="2147483668" r:id="rId9"/>
    <p:sldLayoutId id="2147483669" r:id="rId10"/>
    <p:sldLayoutId id="2147483676" r:id="rId11"/>
    <p:sldLayoutId id="2147483677" r:id="rId12"/>
    <p:sldLayoutId id="2147483689" r:id="rId13"/>
    <p:sldLayoutId id="2147483678" r:id="rId14"/>
    <p:sldLayoutId id="2147483679" r:id="rId15"/>
    <p:sldLayoutId id="2147483684" r:id="rId16"/>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sldNum="0" hdr="0"/>
  <p:txStyles>
    <p:titleStyle>
      <a:lvl1pPr algn="ctr" defTabSz="457200" rtl="0" eaLnBrk="1" latinLnBrk="0" hangingPunct="1">
        <a:spcBef>
          <a:spcPct val="0"/>
        </a:spcBef>
        <a:buNone/>
        <a:defRPr sz="4000" b="1" kern="1200" cap="all" baseline="0">
          <a:solidFill>
            <a:srgbClr val="2FC3C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bg1"/>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bg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bg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bg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101847"/>
        </a:solidFill>
        <a:effectLst/>
      </p:bgPr>
    </p:bg>
    <p:spTree>
      <p:nvGrpSpPr>
        <p:cNvPr id="1" name=""/>
        <p:cNvGrpSpPr/>
        <p:nvPr/>
      </p:nvGrpSpPr>
      <p:grpSpPr>
        <a:xfrm>
          <a:off x="0" y="0"/>
          <a:ext cx="0" cy="0"/>
          <a:chOff x="0" y="0"/>
          <a:chExt cx="0" cy="0"/>
        </a:xfrm>
      </p:grpSpPr>
      <p:sp>
        <p:nvSpPr>
          <p:cNvPr id="12" name="Rectangle 11"/>
          <p:cNvSpPr/>
          <p:nvPr userDrawn="1"/>
        </p:nvSpPr>
        <p:spPr bwMode="auto">
          <a:xfrm>
            <a:off x="0" y="6343650"/>
            <a:ext cx="9144000" cy="514350"/>
          </a:xfrm>
          <a:prstGeom prst="rect">
            <a:avLst/>
          </a:prstGeom>
          <a:solidFill>
            <a:srgbClr val="2FC3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Pentagon 12"/>
          <p:cNvSpPr>
            <a:spLocks noChangeAspect="1"/>
          </p:cNvSpPr>
          <p:nvPr userDrawn="1"/>
        </p:nvSpPr>
        <p:spPr bwMode="auto">
          <a:xfrm>
            <a:off x="8534399" y="6500018"/>
            <a:ext cx="371475" cy="192087"/>
          </a:xfrm>
          <a:prstGeom prst="homePlate">
            <a:avLst/>
          </a:prstGeom>
          <a:solidFill>
            <a:srgbClr val="0093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700" b="1" dirty="0">
              <a:solidFill>
                <a:schemeClr val="bg1"/>
              </a:solidFill>
              <a:latin typeface="Arial"/>
              <a:cs typeface="Arial"/>
            </a:endParaRPr>
          </a:p>
        </p:txBody>
      </p:sp>
      <p:sp>
        <p:nvSpPr>
          <p:cNvPr id="14" name="Rectangle 13"/>
          <p:cNvSpPr/>
          <p:nvPr userDrawn="1"/>
        </p:nvSpPr>
        <p:spPr bwMode="auto">
          <a:xfrm>
            <a:off x="179862" y="6398500"/>
            <a:ext cx="2951265" cy="384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900" b="1" dirty="0">
                <a:solidFill>
                  <a:schemeClr val="bg1"/>
                </a:solidFill>
                <a:latin typeface="Arial"/>
                <a:cs typeface="Arial"/>
              </a:rPr>
              <a:t>Ohio Hospital Association   |   ohiohospitals.org   |</a:t>
            </a:r>
            <a:endParaRPr lang="en-US" sz="900" b="1" dirty="0">
              <a:solidFill>
                <a:schemeClr val="bg1">
                  <a:lumMod val="50000"/>
                </a:schemeClr>
              </a:solidFill>
              <a:latin typeface="Arial"/>
              <a:cs typeface="Arial"/>
            </a:endParaRPr>
          </a:p>
        </p:txBody>
      </p:sp>
      <p:sp>
        <p:nvSpPr>
          <p:cNvPr id="2" name="Title Placeholder 1"/>
          <p:cNvSpPr>
            <a:spLocks noGrp="1"/>
          </p:cNvSpPr>
          <p:nvPr>
            <p:ph type="title"/>
          </p:nvPr>
        </p:nvSpPr>
        <p:spPr>
          <a:xfrm>
            <a:off x="228599" y="167761"/>
            <a:ext cx="8677275" cy="972271"/>
          </a:xfrm>
          <a:prstGeom prst="rect">
            <a:avLst/>
          </a:prstGeom>
        </p:spPr>
        <p:txBody>
          <a:bodyPr vert="horz" lIns="91440" tIns="45720" rIns="91440" bIns="45720" rtlCol="0" anchor="ctr">
            <a:noAutofit/>
          </a:bodyPr>
          <a:lstStyle/>
          <a:p>
            <a:r>
              <a:rPr lang="en-US" dirty="0"/>
              <a:t>Click to edit Master title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020291" y="6398500"/>
            <a:ext cx="4203468" cy="385597"/>
          </a:xfrm>
          <a:prstGeom prst="rect">
            <a:avLst/>
          </a:prstGeom>
        </p:spPr>
        <p:txBody>
          <a:bodyPr vert="horz" lIns="91440" tIns="45720" rIns="91440" bIns="45720" rtlCol="0" anchor="ctr"/>
          <a:lstStyle>
            <a:lvl1pPr algn="ctr">
              <a:defRPr sz="900" b="1">
                <a:solidFill>
                  <a:schemeClr val="bg1"/>
                </a:solidFill>
              </a:defRPr>
            </a:lvl1pPr>
          </a:lstStyle>
          <a:p>
            <a:pPr algn="l"/>
            <a:r>
              <a:rPr lang="en-US"/>
              <a:t>Workforce Projections │ April CEO Call</a:t>
            </a:r>
            <a:endParaRPr lang="en-US" dirty="0"/>
          </a:p>
        </p:txBody>
      </p:sp>
      <p:sp>
        <p:nvSpPr>
          <p:cNvPr id="4" name="Date Placeholder 3"/>
          <p:cNvSpPr>
            <a:spLocks noGrp="1"/>
          </p:cNvSpPr>
          <p:nvPr>
            <p:ph type="dt" sz="half" idx="2"/>
          </p:nvPr>
        </p:nvSpPr>
        <p:spPr>
          <a:xfrm>
            <a:off x="7223759" y="6398500"/>
            <a:ext cx="1278111" cy="384887"/>
          </a:xfrm>
          <a:prstGeom prst="rect">
            <a:avLst/>
          </a:prstGeom>
        </p:spPr>
        <p:txBody>
          <a:bodyPr vert="horz" lIns="91440" tIns="45720" rIns="91440" bIns="45720" rtlCol="0" anchor="ctr"/>
          <a:lstStyle>
            <a:lvl1pPr algn="l">
              <a:defRPr sz="900" b="1">
                <a:solidFill>
                  <a:schemeClr val="bg1"/>
                </a:solidFill>
                <a:latin typeface="Arial" panose="020B0604020202020204" pitchFamily="34" charset="0"/>
                <a:cs typeface="Arial" panose="020B0604020202020204" pitchFamily="34" charset="0"/>
              </a:defRPr>
            </a:lvl1pPr>
          </a:lstStyle>
          <a:p>
            <a:r>
              <a:rPr lang="en-US"/>
              <a:t>April 22, 2026</a:t>
            </a:r>
            <a:endParaRPr lang="en-US" dirty="0"/>
          </a:p>
        </p:txBody>
      </p:sp>
      <p:sp>
        <p:nvSpPr>
          <p:cNvPr id="6" name="Slide Number Placeholder 5"/>
          <p:cNvSpPr>
            <a:spLocks noGrp="1"/>
          </p:cNvSpPr>
          <p:nvPr>
            <p:ph type="sldNum" sz="quarter" idx="4"/>
          </p:nvPr>
        </p:nvSpPr>
        <p:spPr>
          <a:xfrm>
            <a:off x="8501871" y="6398500"/>
            <a:ext cx="332902" cy="384887"/>
          </a:xfrm>
          <a:prstGeom prst="rect">
            <a:avLst/>
          </a:prstGeom>
        </p:spPr>
        <p:txBody>
          <a:bodyPr vert="horz" lIns="91440" tIns="45720" rIns="91440" bIns="45720" rtlCol="0" anchor="ctr"/>
          <a:lstStyle>
            <a:lvl1pPr algn="r">
              <a:defRPr sz="900" b="1">
                <a:solidFill>
                  <a:srgbClr val="FFFFFF"/>
                </a:solidFill>
                <a:latin typeface="Arial"/>
                <a:cs typeface="Arial"/>
              </a:defRPr>
            </a:lvl1pPr>
          </a:lstStyle>
          <a:p>
            <a:fld id="{5D60FEA4-4E5D-9C4B-919E-F08C705496C0}" type="slidenum">
              <a:rPr lang="en-US" smtClean="0"/>
              <a:pPr/>
              <a:t>‹#›</a:t>
            </a:fld>
            <a:endParaRPr lang="en-US" dirty="0"/>
          </a:p>
        </p:txBody>
      </p:sp>
    </p:spTree>
    <p:extLst>
      <p:ext uri="{BB962C8B-B14F-4D97-AF65-F5344CB8AC3E}">
        <p14:creationId xmlns:p14="http://schemas.microsoft.com/office/powerpoint/2010/main" val="365058832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p:txStyles>
    <p:titleStyle>
      <a:lvl1pPr algn="ctr" defTabSz="457200" rtl="0" eaLnBrk="1" latinLnBrk="0" hangingPunct="1">
        <a:spcBef>
          <a:spcPct val="0"/>
        </a:spcBef>
        <a:buNone/>
        <a:defRPr sz="4000" b="1" kern="1200" cap="all" baseline="0">
          <a:solidFill>
            <a:srgbClr val="2FC3C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bg1"/>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bg1"/>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1"/>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bg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bg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dirty="0"/>
              <a:t>OHA Workforce Priorities: Strategic Planning &amp; Member Support</a:t>
            </a:r>
          </a:p>
        </p:txBody>
      </p:sp>
      <p:sp>
        <p:nvSpPr>
          <p:cNvPr id="3" name="Subtitle 2"/>
          <p:cNvSpPr>
            <a:spLocks noGrp="1"/>
          </p:cNvSpPr>
          <p:nvPr>
            <p:ph type="subTitle" idx="1"/>
          </p:nvPr>
        </p:nvSpPr>
        <p:spPr/>
        <p:txBody>
          <a:bodyPr/>
          <a:lstStyle/>
          <a:p>
            <a:r>
              <a:rPr lang="en-US" dirty="0"/>
              <a:t>September 24, 2026</a:t>
            </a:r>
          </a:p>
        </p:txBody>
      </p:sp>
      <p:sp>
        <p:nvSpPr>
          <p:cNvPr id="4" name="Text Placeholder 3"/>
          <p:cNvSpPr>
            <a:spLocks noGrp="1"/>
          </p:cNvSpPr>
          <p:nvPr>
            <p:ph type="body" sz="quarter" idx="10"/>
          </p:nvPr>
        </p:nvSpPr>
        <p:spPr/>
        <p:txBody>
          <a:bodyPr/>
          <a:lstStyle/>
          <a:p>
            <a:endParaRPr lang="en-US" dirty="0"/>
          </a:p>
          <a:p>
            <a:r>
              <a:rPr lang="en-US" dirty="0"/>
              <a:t>Ohio ACTE- Health Sciences Workshop</a:t>
            </a:r>
          </a:p>
        </p:txBody>
      </p:sp>
    </p:spTree>
    <p:extLst>
      <p:ext uri="{BB962C8B-B14F-4D97-AF65-F5344CB8AC3E}">
        <p14:creationId xmlns:p14="http://schemas.microsoft.com/office/powerpoint/2010/main" val="304084195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8">
            <a:extLst>
              <a:ext uri="{FF2B5EF4-FFF2-40B4-BE49-F238E27FC236}">
                <a16:creationId xmlns:a16="http://schemas.microsoft.com/office/drawing/2014/main" id="{7A6532F7-EB00-D7F7-6AFB-F27B8B6BFD01}"/>
              </a:ext>
            </a:extLst>
          </p:cNvPr>
          <p:cNvSpPr txBox="1">
            <a:spLocks noChangeArrowheads="1"/>
          </p:cNvSpPr>
          <p:nvPr/>
        </p:nvSpPr>
        <p:spPr bwMode="auto">
          <a:xfrm>
            <a:off x="239713" y="1144894"/>
            <a:ext cx="5046662" cy="83185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eaLnBrk="1" hangingPunct="1">
              <a:lnSpc>
                <a:spcPct val="100000"/>
              </a:lnSpc>
              <a:spcBef>
                <a:spcPct val="0"/>
              </a:spcBef>
              <a:buFontTx/>
              <a:buNone/>
            </a:pPr>
            <a:r>
              <a:rPr lang="en-US" altLang="en-US" sz="4800" b="1" dirty="0">
                <a:solidFill>
                  <a:schemeClr val="bg1"/>
                </a:solidFill>
                <a:latin typeface="Poppins ExtraBold" panose="020B0502040204020203" pitchFamily="2" charset="0"/>
                <a:ea typeface="Noto Serif" panose="020F0502020204030204" pitchFamily="18" charset="0"/>
                <a:cs typeface="Poppins ExtraBold" panose="020B0502040204020203" pitchFamily="2" charset="0"/>
              </a:rPr>
              <a:t>Who</a:t>
            </a:r>
            <a:r>
              <a:rPr lang="en-US" altLang="en-US" sz="4800" b="1" dirty="0">
                <a:solidFill>
                  <a:srgbClr val="00BF00"/>
                </a:solidFill>
                <a:latin typeface="Poppins ExtraBold" panose="020B0502040204020203" pitchFamily="2" charset="0"/>
                <a:ea typeface="Noto Serif" panose="020F0502020204030204" pitchFamily="18" charset="0"/>
                <a:cs typeface="Poppins ExtraBold" panose="020B0502040204020203" pitchFamily="2" charset="0"/>
              </a:rPr>
              <a:t> </a:t>
            </a:r>
            <a:r>
              <a:rPr lang="en-US" altLang="en-US" sz="4800" b="1" dirty="0">
                <a:solidFill>
                  <a:srgbClr val="56D6D3"/>
                </a:solidFill>
                <a:latin typeface="Poppins ExtraBold" panose="020B0502040204020203" pitchFamily="2" charset="0"/>
                <a:ea typeface="Noto Serif" panose="020F0502020204030204" pitchFamily="18" charset="0"/>
                <a:cs typeface="Poppins ExtraBold" panose="020B0502040204020203" pitchFamily="2" charset="0"/>
              </a:rPr>
              <a:t>WE</a:t>
            </a:r>
            <a:r>
              <a:rPr lang="en-US" altLang="en-US" sz="4800" b="1" dirty="0">
                <a:solidFill>
                  <a:srgbClr val="00BF00"/>
                </a:solidFill>
                <a:latin typeface="Poppins ExtraBold" panose="020B0502040204020203" pitchFamily="2" charset="0"/>
                <a:ea typeface="Noto Serif" panose="020F0502020204030204" pitchFamily="18" charset="0"/>
                <a:cs typeface="Poppins ExtraBold" panose="020B0502040204020203" pitchFamily="2" charset="0"/>
              </a:rPr>
              <a:t> </a:t>
            </a:r>
            <a:r>
              <a:rPr lang="en-US" altLang="en-US" sz="4800" b="1" dirty="0">
                <a:solidFill>
                  <a:schemeClr val="bg1"/>
                </a:solidFill>
                <a:latin typeface="Poppins ExtraBold" panose="020B0502040204020203" pitchFamily="2" charset="0"/>
                <a:ea typeface="Noto Serif" panose="020F0502020204030204" pitchFamily="18" charset="0"/>
                <a:cs typeface="Poppins ExtraBold" panose="020B0502040204020203" pitchFamily="2" charset="0"/>
              </a:rPr>
              <a:t>Are</a:t>
            </a:r>
            <a:endParaRPr lang="en-US" altLang="en-US" sz="4800" dirty="0">
              <a:solidFill>
                <a:schemeClr val="bg1"/>
              </a:solidFill>
              <a:latin typeface="Poppins ExtraBold" panose="020B0502040204020203" pitchFamily="2" charset="0"/>
              <a:ea typeface="Noto Serif" panose="020F0502020204030204" pitchFamily="18" charset="0"/>
              <a:cs typeface="Poppins ExtraBold" panose="020B0502040204020203" pitchFamily="2" charset="0"/>
            </a:endParaRPr>
          </a:p>
        </p:txBody>
      </p:sp>
      <p:sp>
        <p:nvSpPr>
          <p:cNvPr id="23559" name="TextBox 68">
            <a:extLst>
              <a:ext uri="{FF2B5EF4-FFF2-40B4-BE49-F238E27FC236}">
                <a16:creationId xmlns:a16="http://schemas.microsoft.com/office/drawing/2014/main" id="{5BE9520F-6045-9F0D-D597-D3A413E39413}"/>
              </a:ext>
            </a:extLst>
          </p:cNvPr>
          <p:cNvSpPr txBox="1">
            <a:spLocks noChangeArrowheads="1"/>
          </p:cNvSpPr>
          <p:nvPr/>
        </p:nvSpPr>
        <p:spPr bwMode="auto">
          <a:xfrm>
            <a:off x="8566150" y="37784"/>
            <a:ext cx="577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algn="ctr" eaLnBrk="1" hangingPunct="1">
              <a:lnSpc>
                <a:spcPct val="100000"/>
              </a:lnSpc>
              <a:spcBef>
                <a:spcPct val="0"/>
              </a:spcBef>
              <a:buFontTx/>
              <a:buNone/>
            </a:pPr>
            <a:r>
              <a:rPr lang="en-US" altLang="en-US" sz="1800" b="1" dirty="0">
                <a:solidFill>
                  <a:schemeClr val="bg1"/>
                </a:solidFill>
                <a:latin typeface="Poppins" panose="00000500000000000000" pitchFamily="2" charset="0"/>
              </a:rPr>
              <a:t>03</a:t>
            </a:r>
            <a:endParaRPr lang="id-ID" altLang="en-US" sz="1800" b="1">
              <a:solidFill>
                <a:schemeClr val="bg1"/>
              </a:solidFill>
              <a:latin typeface="Poppins" panose="00000500000000000000" pitchFamily="2" charset="0"/>
            </a:endParaRPr>
          </a:p>
        </p:txBody>
      </p:sp>
      <p:sp>
        <p:nvSpPr>
          <p:cNvPr id="36" name="Freeform: Shape 35">
            <a:extLst>
              <a:ext uri="{FF2B5EF4-FFF2-40B4-BE49-F238E27FC236}">
                <a16:creationId xmlns:a16="http://schemas.microsoft.com/office/drawing/2014/main" id="{8BBA282B-0690-CE81-307C-5BFC419C4055}"/>
              </a:ext>
            </a:extLst>
          </p:cNvPr>
          <p:cNvSpPr/>
          <p:nvPr/>
        </p:nvSpPr>
        <p:spPr>
          <a:xfrm>
            <a:off x="8477250" y="6199188"/>
            <a:ext cx="666750" cy="658812"/>
          </a:xfrm>
          <a:custGeom>
            <a:avLst/>
            <a:gdLst>
              <a:gd name="connsiteX0" fmla="*/ 615257 w 830580"/>
              <a:gd name="connsiteY0" fmla="*/ 0 h 789268"/>
              <a:gd name="connsiteX1" fmla="*/ 739253 w 830580"/>
              <a:gd name="connsiteY1" fmla="*/ 12500 h 789268"/>
              <a:gd name="connsiteX2" fmla="*/ 830580 w 830580"/>
              <a:gd name="connsiteY2" fmla="*/ 40850 h 789268"/>
              <a:gd name="connsiteX3" fmla="*/ 830580 w 830580"/>
              <a:gd name="connsiteY3" fmla="*/ 789268 h 789268"/>
              <a:gd name="connsiteX4" fmla="*/ 28025 w 830580"/>
              <a:gd name="connsiteY4" fmla="*/ 789268 h 789268"/>
              <a:gd name="connsiteX5" fmla="*/ 12500 w 830580"/>
              <a:gd name="connsiteY5" fmla="*/ 739253 h 789268"/>
              <a:gd name="connsiteX6" fmla="*/ 0 w 830580"/>
              <a:gd name="connsiteY6" fmla="*/ 615257 h 789268"/>
              <a:gd name="connsiteX7" fmla="*/ 615257 w 830580"/>
              <a:gd name="connsiteY7" fmla="*/ 0 h 78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0580" h="789268">
                <a:moveTo>
                  <a:pt x="615257" y="0"/>
                </a:moveTo>
                <a:cubicBezTo>
                  <a:pt x="657732" y="0"/>
                  <a:pt x="699201" y="4304"/>
                  <a:pt x="739253" y="12500"/>
                </a:cubicBezTo>
                <a:lnTo>
                  <a:pt x="830580" y="40850"/>
                </a:lnTo>
                <a:lnTo>
                  <a:pt x="830580" y="789268"/>
                </a:lnTo>
                <a:lnTo>
                  <a:pt x="28025" y="789268"/>
                </a:lnTo>
                <a:lnTo>
                  <a:pt x="12500" y="739253"/>
                </a:lnTo>
                <a:cubicBezTo>
                  <a:pt x="4304" y="699201"/>
                  <a:pt x="0" y="657732"/>
                  <a:pt x="0" y="615257"/>
                </a:cubicBezTo>
                <a:cubicBezTo>
                  <a:pt x="0" y="275460"/>
                  <a:pt x="275460" y="0"/>
                  <a:pt x="615257" y="0"/>
                </a:cubicBezTo>
                <a:close/>
              </a:path>
            </a:pathLst>
          </a:custGeom>
          <a:solidFill>
            <a:srgbClr val="005F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latin typeface="Poppins Light" panose="00000400000000000000" pitchFamily="2" charset="0"/>
              <a:cs typeface="Poppins Light" panose="00000400000000000000" pitchFamily="2" charset="0"/>
            </a:endParaRPr>
          </a:p>
        </p:txBody>
      </p:sp>
      <p:grpSp>
        <p:nvGrpSpPr>
          <p:cNvPr id="23563" name="Group 2">
            <a:extLst>
              <a:ext uri="{FF2B5EF4-FFF2-40B4-BE49-F238E27FC236}">
                <a16:creationId xmlns:a16="http://schemas.microsoft.com/office/drawing/2014/main" id="{4393ABBE-ACD2-FA47-751C-CEBA3CE6207F}"/>
              </a:ext>
            </a:extLst>
          </p:cNvPr>
          <p:cNvGrpSpPr>
            <a:grpSpLocks/>
          </p:cNvGrpSpPr>
          <p:nvPr/>
        </p:nvGrpSpPr>
        <p:grpSpPr bwMode="auto">
          <a:xfrm>
            <a:off x="-35388" y="2365058"/>
            <a:ext cx="4087812" cy="922338"/>
            <a:chOff x="-873613" y="4012589"/>
            <a:chExt cx="3954337" cy="893140"/>
          </a:xfrm>
        </p:grpSpPr>
        <p:sp>
          <p:nvSpPr>
            <p:cNvPr id="4" name="TextBox 3">
              <a:extLst>
                <a:ext uri="{FF2B5EF4-FFF2-40B4-BE49-F238E27FC236}">
                  <a16:creationId xmlns:a16="http://schemas.microsoft.com/office/drawing/2014/main" id="{5B52FEE8-6E45-E1B1-E1EF-4E51B1AA7761}"/>
                </a:ext>
              </a:extLst>
            </p:cNvPr>
            <p:cNvSpPr txBox="1"/>
            <p:nvPr/>
          </p:nvSpPr>
          <p:spPr>
            <a:xfrm>
              <a:off x="-873613" y="4012589"/>
              <a:ext cx="3954337" cy="893140"/>
            </a:xfrm>
            <a:prstGeom prst="rect">
              <a:avLst/>
            </a:prstGeom>
            <a:noFill/>
          </p:spPr>
          <p:txBody>
            <a:bodyPr>
              <a:spAutoFit/>
            </a:bodyPr>
            <a:lstStyle/>
            <a:p>
              <a:pPr algn="ctr">
                <a:defRPr/>
              </a:pPr>
              <a:r>
                <a:rPr lang="en-US" sz="5400" b="1" dirty="0">
                  <a:solidFill>
                    <a:srgbClr val="005F8E"/>
                  </a:solidFill>
                  <a:effectLst>
                    <a:reflection blurRad="38100" stA="25000" endPos="20000" dist="12700" dir="5400000" sy="-100000" algn="bl" rotWithShape="0"/>
                  </a:effectLst>
                  <a:latin typeface="Century Gothic" panose="020B0502020202020204" pitchFamily="34" charset="0"/>
                </a:rPr>
                <a:t>VISI     N</a:t>
              </a:r>
            </a:p>
          </p:txBody>
        </p:sp>
        <p:sp>
          <p:nvSpPr>
            <p:cNvPr id="5" name="Freeform 5">
              <a:extLst>
                <a:ext uri="{FF2B5EF4-FFF2-40B4-BE49-F238E27FC236}">
                  <a16:creationId xmlns:a16="http://schemas.microsoft.com/office/drawing/2014/main" id="{CD295B82-C532-BCB6-9A20-C0FC73C63179}"/>
                </a:ext>
              </a:extLst>
            </p:cNvPr>
            <p:cNvSpPr>
              <a:spLocks noEditPoints="1"/>
            </p:cNvSpPr>
            <p:nvPr/>
          </p:nvSpPr>
          <p:spPr bwMode="auto">
            <a:xfrm>
              <a:off x="1096511" y="4022607"/>
              <a:ext cx="689129" cy="693233"/>
            </a:xfrm>
            <a:custGeom>
              <a:avLst/>
              <a:gdLst>
                <a:gd name="T0" fmla="*/ 1479 w 1479"/>
                <a:gd name="T1" fmla="*/ 740 h 1479"/>
                <a:gd name="T2" fmla="*/ 740 w 1479"/>
                <a:gd name="T3" fmla="*/ 1479 h 1479"/>
                <a:gd name="T4" fmla="*/ 0 w 1479"/>
                <a:gd name="T5" fmla="*/ 740 h 1479"/>
                <a:gd name="T6" fmla="*/ 740 w 1479"/>
                <a:gd name="T7" fmla="*/ 0 h 1479"/>
                <a:gd name="T8" fmla="*/ 1479 w 1479"/>
                <a:gd name="T9" fmla="*/ 740 h 1479"/>
                <a:gd name="T10" fmla="*/ 849 w 1479"/>
                <a:gd name="T11" fmla="*/ 740 h 1479"/>
                <a:gd name="T12" fmla="*/ 740 w 1479"/>
                <a:gd name="T13" fmla="*/ 631 h 1479"/>
                <a:gd name="T14" fmla="*/ 630 w 1479"/>
                <a:gd name="T15" fmla="*/ 740 h 1479"/>
                <a:gd name="T16" fmla="*/ 740 w 1479"/>
                <a:gd name="T17" fmla="*/ 849 h 1479"/>
                <a:gd name="T18" fmla="*/ 849 w 1479"/>
                <a:gd name="T19" fmla="*/ 740 h 1479"/>
                <a:gd name="T20" fmla="*/ 597 w 1479"/>
                <a:gd name="T21" fmla="*/ 593 h 1479"/>
                <a:gd name="T22" fmla="*/ 330 w 1479"/>
                <a:gd name="T23" fmla="*/ 802 h 1479"/>
                <a:gd name="T24" fmla="*/ 1068 w 1479"/>
                <a:gd name="T25" fmla="*/ 884 h 1479"/>
                <a:gd name="T26" fmla="*/ 1150 w 1479"/>
                <a:gd name="T27" fmla="*/ 802 h 1479"/>
                <a:gd name="T28" fmla="*/ 882 w 1479"/>
                <a:gd name="T29" fmla="*/ 593 h 1479"/>
                <a:gd name="T30" fmla="*/ 887 w 1479"/>
                <a:gd name="T31" fmla="*/ 598 h 1479"/>
                <a:gd name="T32" fmla="*/ 882 w 1479"/>
                <a:gd name="T33" fmla="*/ 887 h 1479"/>
                <a:gd name="T34" fmla="*/ 593 w 1479"/>
                <a:gd name="T35" fmla="*/ 882 h 1479"/>
                <a:gd name="T36" fmla="*/ 597 w 1479"/>
                <a:gd name="T37" fmla="*/ 593 h 1479"/>
                <a:gd name="T38" fmla="*/ 1187 w 1479"/>
                <a:gd name="T39" fmla="*/ 788 h 1479"/>
                <a:gd name="T40" fmla="*/ 564 w 1479"/>
                <a:gd name="T41" fmla="*/ 516 h 1479"/>
                <a:gd name="T42" fmla="*/ 293 w 1479"/>
                <a:gd name="T43" fmla="*/ 788 h 1479"/>
                <a:gd name="T44" fmla="*/ 1017 w 1479"/>
                <a:gd name="T45" fmla="*/ 957 h 1479"/>
                <a:gd name="T46" fmla="*/ 1187 w 1479"/>
                <a:gd name="T47" fmla="*/ 788 h 1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79" h="1479">
                  <a:moveTo>
                    <a:pt x="1479" y="740"/>
                  </a:moveTo>
                  <a:cubicBezTo>
                    <a:pt x="1479" y="1148"/>
                    <a:pt x="1148" y="1479"/>
                    <a:pt x="740" y="1479"/>
                  </a:cubicBezTo>
                  <a:cubicBezTo>
                    <a:pt x="331" y="1479"/>
                    <a:pt x="0" y="1148"/>
                    <a:pt x="0" y="740"/>
                  </a:cubicBezTo>
                  <a:cubicBezTo>
                    <a:pt x="0" y="331"/>
                    <a:pt x="331" y="0"/>
                    <a:pt x="740" y="0"/>
                  </a:cubicBezTo>
                  <a:cubicBezTo>
                    <a:pt x="1148" y="0"/>
                    <a:pt x="1479" y="331"/>
                    <a:pt x="1479" y="740"/>
                  </a:cubicBezTo>
                  <a:close/>
                  <a:moveTo>
                    <a:pt x="849" y="740"/>
                  </a:moveTo>
                  <a:cubicBezTo>
                    <a:pt x="849" y="680"/>
                    <a:pt x="800" y="631"/>
                    <a:pt x="740" y="631"/>
                  </a:cubicBezTo>
                  <a:cubicBezTo>
                    <a:pt x="679" y="631"/>
                    <a:pt x="630" y="680"/>
                    <a:pt x="630" y="740"/>
                  </a:cubicBezTo>
                  <a:cubicBezTo>
                    <a:pt x="630" y="800"/>
                    <a:pt x="679" y="849"/>
                    <a:pt x="740" y="849"/>
                  </a:cubicBezTo>
                  <a:cubicBezTo>
                    <a:pt x="800" y="849"/>
                    <a:pt x="849" y="800"/>
                    <a:pt x="849" y="740"/>
                  </a:cubicBezTo>
                  <a:close/>
                  <a:moveTo>
                    <a:pt x="597" y="593"/>
                  </a:moveTo>
                  <a:cubicBezTo>
                    <a:pt x="485" y="628"/>
                    <a:pt x="390" y="702"/>
                    <a:pt x="330" y="802"/>
                  </a:cubicBezTo>
                  <a:cubicBezTo>
                    <a:pt x="511" y="1029"/>
                    <a:pt x="841" y="1066"/>
                    <a:pt x="1068" y="884"/>
                  </a:cubicBezTo>
                  <a:cubicBezTo>
                    <a:pt x="1098" y="860"/>
                    <a:pt x="1126" y="833"/>
                    <a:pt x="1150" y="802"/>
                  </a:cubicBezTo>
                  <a:cubicBezTo>
                    <a:pt x="1090" y="702"/>
                    <a:pt x="994" y="628"/>
                    <a:pt x="882" y="593"/>
                  </a:cubicBezTo>
                  <a:cubicBezTo>
                    <a:pt x="884" y="594"/>
                    <a:pt x="885" y="596"/>
                    <a:pt x="887" y="598"/>
                  </a:cubicBezTo>
                  <a:cubicBezTo>
                    <a:pt x="965" y="679"/>
                    <a:pt x="963" y="808"/>
                    <a:pt x="882" y="887"/>
                  </a:cubicBezTo>
                  <a:cubicBezTo>
                    <a:pt x="801" y="966"/>
                    <a:pt x="671" y="963"/>
                    <a:pt x="593" y="882"/>
                  </a:cubicBezTo>
                  <a:cubicBezTo>
                    <a:pt x="514" y="801"/>
                    <a:pt x="516" y="671"/>
                    <a:pt x="597" y="593"/>
                  </a:cubicBezTo>
                  <a:close/>
                  <a:moveTo>
                    <a:pt x="1187" y="788"/>
                  </a:moveTo>
                  <a:cubicBezTo>
                    <a:pt x="1090" y="541"/>
                    <a:pt x="812" y="419"/>
                    <a:pt x="564" y="516"/>
                  </a:cubicBezTo>
                  <a:cubicBezTo>
                    <a:pt x="440" y="565"/>
                    <a:pt x="341" y="663"/>
                    <a:pt x="293" y="788"/>
                  </a:cubicBezTo>
                  <a:cubicBezTo>
                    <a:pt x="446" y="1034"/>
                    <a:pt x="770" y="1111"/>
                    <a:pt x="1017" y="957"/>
                  </a:cubicBezTo>
                  <a:cubicBezTo>
                    <a:pt x="1085" y="915"/>
                    <a:pt x="1144" y="857"/>
                    <a:pt x="1187" y="788"/>
                  </a:cubicBezTo>
                  <a:close/>
                </a:path>
              </a:pathLst>
            </a:custGeom>
            <a:solidFill>
              <a:srgbClr val="56D6D3"/>
            </a:solidFill>
            <a:ln>
              <a:noFill/>
            </a:ln>
            <a:effectLst>
              <a:reflection blurRad="38100" stA="25000" endPos="20000" dist="12700" dir="5400000" sy="-100000" algn="bl" rotWithShape="0"/>
            </a:effectLst>
          </p:spPr>
          <p:txBody>
            <a:bodyPr lIns="51435" tIns="25718" rIns="51435" bIns="25718"/>
            <a:lstStyle/>
            <a:p>
              <a:pPr>
                <a:defRPr/>
              </a:pPr>
              <a:endParaRPr lang="en-IN" sz="1050" dirty="0">
                <a:effectLst>
                  <a:reflection blurRad="38100" stA="25000" endPos="20000" dist="12700" dir="5400000" sy="-100000" algn="bl" rotWithShape="0"/>
                </a:effectLst>
              </a:endParaRPr>
            </a:p>
          </p:txBody>
        </p:sp>
      </p:grpSp>
      <p:grpSp>
        <p:nvGrpSpPr>
          <p:cNvPr id="23564" name="Group 6">
            <a:extLst>
              <a:ext uri="{FF2B5EF4-FFF2-40B4-BE49-F238E27FC236}">
                <a16:creationId xmlns:a16="http://schemas.microsoft.com/office/drawing/2014/main" id="{371CDAF0-0910-09DB-2430-F485AE07CD9D}"/>
              </a:ext>
            </a:extLst>
          </p:cNvPr>
          <p:cNvGrpSpPr>
            <a:grpSpLocks/>
          </p:cNvGrpSpPr>
          <p:nvPr/>
        </p:nvGrpSpPr>
        <p:grpSpPr bwMode="auto">
          <a:xfrm>
            <a:off x="4478338" y="2275808"/>
            <a:ext cx="4087812" cy="957262"/>
            <a:chOff x="4862172" y="2787855"/>
            <a:chExt cx="3954337" cy="926144"/>
          </a:xfrm>
        </p:grpSpPr>
        <p:sp>
          <p:nvSpPr>
            <p:cNvPr id="8" name="TextBox 7">
              <a:extLst>
                <a:ext uri="{FF2B5EF4-FFF2-40B4-BE49-F238E27FC236}">
                  <a16:creationId xmlns:a16="http://schemas.microsoft.com/office/drawing/2014/main" id="{92B13DEC-23D4-8461-08AE-3E378ED3F383}"/>
                </a:ext>
              </a:extLst>
            </p:cNvPr>
            <p:cNvSpPr txBox="1"/>
            <p:nvPr/>
          </p:nvSpPr>
          <p:spPr>
            <a:xfrm>
              <a:off x="4862172" y="2820859"/>
              <a:ext cx="3954337" cy="893140"/>
            </a:xfrm>
            <a:prstGeom prst="rect">
              <a:avLst/>
            </a:prstGeom>
            <a:noFill/>
          </p:spPr>
          <p:txBody>
            <a:bodyPr>
              <a:spAutoFit/>
            </a:bodyPr>
            <a:lstStyle/>
            <a:p>
              <a:pPr algn="ctr">
                <a:defRPr/>
              </a:pPr>
              <a:r>
                <a:rPr lang="en-US" sz="5400" b="1" dirty="0">
                  <a:solidFill>
                    <a:srgbClr val="005F8E"/>
                  </a:solidFill>
                  <a:effectLst>
                    <a:reflection blurRad="38100" stA="25000" endPos="20000" dist="12700" dir="5400000" sy="-100000" algn="bl" rotWithShape="0"/>
                  </a:effectLst>
                  <a:latin typeface="Century Gothic" panose="020B0502020202020204" pitchFamily="34" charset="0"/>
                </a:rPr>
                <a:t>MISSI     N</a:t>
              </a:r>
            </a:p>
          </p:txBody>
        </p:sp>
        <p:grpSp>
          <p:nvGrpSpPr>
            <p:cNvPr id="9" name="Group 138">
              <a:extLst>
                <a:ext uri="{FF2B5EF4-FFF2-40B4-BE49-F238E27FC236}">
                  <a16:creationId xmlns:a16="http://schemas.microsoft.com/office/drawing/2014/main" id="{5719C3D5-D102-8190-CAD8-9377335E61D1}"/>
                </a:ext>
              </a:extLst>
            </p:cNvPr>
            <p:cNvGrpSpPr>
              <a:grpSpLocks noChangeAspect="1"/>
            </p:cNvGrpSpPr>
            <p:nvPr/>
          </p:nvGrpSpPr>
          <p:grpSpPr bwMode="auto">
            <a:xfrm>
              <a:off x="6932212" y="2787855"/>
              <a:ext cx="829093" cy="862442"/>
              <a:chOff x="-102" y="2843"/>
              <a:chExt cx="895" cy="931"/>
            </a:xfrm>
            <a:solidFill>
              <a:schemeClr val="accent4"/>
            </a:solidFill>
          </p:grpSpPr>
          <p:sp>
            <p:nvSpPr>
              <p:cNvPr id="10" name="Freeform 139">
                <a:extLst>
                  <a:ext uri="{FF2B5EF4-FFF2-40B4-BE49-F238E27FC236}">
                    <a16:creationId xmlns:a16="http://schemas.microsoft.com/office/drawing/2014/main" id="{36D76E0E-7303-BA65-1640-03C4A2C5AECA}"/>
                  </a:ext>
                </a:extLst>
              </p:cNvPr>
              <p:cNvSpPr>
                <a:spLocks/>
              </p:cNvSpPr>
              <p:nvPr/>
            </p:nvSpPr>
            <p:spPr bwMode="auto">
              <a:xfrm>
                <a:off x="-102" y="2843"/>
                <a:ext cx="895" cy="931"/>
              </a:xfrm>
              <a:custGeom>
                <a:avLst/>
                <a:gdLst>
                  <a:gd name="T0" fmla="*/ 1256 w 1495"/>
                  <a:gd name="T1" fmla="*/ 537 h 1559"/>
                  <a:gd name="T2" fmla="*/ 1021 w 1495"/>
                  <a:gd name="T3" fmla="*/ 1257 h 1559"/>
                  <a:gd name="T4" fmla="*/ 301 w 1495"/>
                  <a:gd name="T5" fmla="*/ 1022 h 1559"/>
                  <a:gd name="T6" fmla="*/ 536 w 1495"/>
                  <a:gd name="T7" fmla="*/ 302 h 1559"/>
                  <a:gd name="T8" fmla="*/ 1021 w 1495"/>
                  <a:gd name="T9" fmla="*/ 302 h 1559"/>
                  <a:gd name="T10" fmla="*/ 1129 w 1495"/>
                  <a:gd name="T11" fmla="*/ 193 h 1559"/>
                  <a:gd name="T12" fmla="*/ 193 w 1495"/>
                  <a:gd name="T13" fmla="*/ 430 h 1559"/>
                  <a:gd name="T14" fmla="*/ 430 w 1495"/>
                  <a:gd name="T15" fmla="*/ 1366 h 1559"/>
                  <a:gd name="T16" fmla="*/ 1366 w 1495"/>
                  <a:gd name="T17" fmla="*/ 1129 h 1559"/>
                  <a:gd name="T18" fmla="*/ 1365 w 1495"/>
                  <a:gd name="T19" fmla="*/ 428 h 1559"/>
                  <a:gd name="T20" fmla="*/ 1256 w 1495"/>
                  <a:gd name="T21" fmla="*/ 537 h 1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95" h="1559">
                    <a:moveTo>
                      <a:pt x="1256" y="537"/>
                    </a:moveTo>
                    <a:cubicBezTo>
                      <a:pt x="1390" y="801"/>
                      <a:pt x="1285" y="1123"/>
                      <a:pt x="1021" y="1257"/>
                    </a:cubicBezTo>
                    <a:cubicBezTo>
                      <a:pt x="757" y="1391"/>
                      <a:pt x="435" y="1285"/>
                      <a:pt x="301" y="1022"/>
                    </a:cubicBezTo>
                    <a:cubicBezTo>
                      <a:pt x="167" y="758"/>
                      <a:pt x="273" y="435"/>
                      <a:pt x="536" y="302"/>
                    </a:cubicBezTo>
                    <a:cubicBezTo>
                      <a:pt x="689" y="224"/>
                      <a:pt x="869" y="224"/>
                      <a:pt x="1021" y="302"/>
                    </a:cubicBezTo>
                    <a:cubicBezTo>
                      <a:pt x="1129" y="193"/>
                      <a:pt x="1129" y="193"/>
                      <a:pt x="1129" y="193"/>
                    </a:cubicBezTo>
                    <a:cubicBezTo>
                      <a:pt x="805" y="0"/>
                      <a:pt x="386" y="106"/>
                      <a:pt x="193" y="430"/>
                    </a:cubicBezTo>
                    <a:cubicBezTo>
                      <a:pt x="0" y="754"/>
                      <a:pt x="106" y="1173"/>
                      <a:pt x="430" y="1366"/>
                    </a:cubicBezTo>
                    <a:cubicBezTo>
                      <a:pt x="753" y="1559"/>
                      <a:pt x="1172" y="1453"/>
                      <a:pt x="1366" y="1129"/>
                    </a:cubicBezTo>
                    <a:cubicBezTo>
                      <a:pt x="1495" y="913"/>
                      <a:pt x="1494" y="644"/>
                      <a:pt x="1365" y="428"/>
                    </a:cubicBezTo>
                    <a:lnTo>
                      <a:pt x="1256" y="537"/>
                    </a:lnTo>
                    <a:close/>
                  </a:path>
                </a:pathLst>
              </a:custGeom>
              <a:solidFill>
                <a:srgbClr val="56D6D3"/>
              </a:solidFill>
              <a:ln>
                <a:noFill/>
              </a:ln>
              <a:effectLst>
                <a:reflection blurRad="38100" stA="25000" endPos="20000" dist="12700" dir="5400000" sy="-100000" algn="bl" rotWithShape="0"/>
              </a:effectLst>
            </p:spPr>
            <p:txBody>
              <a:bodyPr lIns="51435" tIns="25718" rIns="51435" bIns="25718" anchor="ctr"/>
              <a:lstStyle/>
              <a:p>
                <a:pPr>
                  <a:defRPr/>
                </a:pPr>
                <a:endParaRPr lang="en-IN" sz="1050" dirty="0">
                  <a:effectLst>
                    <a:reflection blurRad="38100" stA="25000" endPos="20000" dist="12700" dir="5400000" sy="-100000" algn="bl" rotWithShape="0"/>
                  </a:effectLst>
                </a:endParaRPr>
              </a:p>
            </p:txBody>
          </p:sp>
          <p:sp>
            <p:nvSpPr>
              <p:cNvPr id="11" name="Freeform 140">
                <a:extLst>
                  <a:ext uri="{FF2B5EF4-FFF2-40B4-BE49-F238E27FC236}">
                    <a16:creationId xmlns:a16="http://schemas.microsoft.com/office/drawing/2014/main" id="{94F39D08-6642-CCDE-2996-A78DC37F55AD}"/>
                  </a:ext>
                </a:extLst>
              </p:cNvPr>
              <p:cNvSpPr>
                <a:spLocks/>
              </p:cNvSpPr>
              <p:nvPr/>
            </p:nvSpPr>
            <p:spPr bwMode="auto">
              <a:xfrm>
                <a:off x="285" y="2922"/>
                <a:ext cx="466" cy="465"/>
              </a:xfrm>
              <a:custGeom>
                <a:avLst/>
                <a:gdLst>
                  <a:gd name="T0" fmla="*/ 779 w 779"/>
                  <a:gd name="T1" fmla="*/ 182 h 779"/>
                  <a:gd name="T2" fmla="*/ 617 w 779"/>
                  <a:gd name="T3" fmla="*/ 162 h 779"/>
                  <a:gd name="T4" fmla="*/ 597 w 779"/>
                  <a:gd name="T5" fmla="*/ 0 h 779"/>
                  <a:gd name="T6" fmla="*/ 424 w 779"/>
                  <a:gd name="T7" fmla="*/ 173 h 779"/>
                  <a:gd name="T8" fmla="*/ 424 w 779"/>
                  <a:gd name="T9" fmla="*/ 291 h 779"/>
                  <a:gd name="T10" fmla="*/ 343 w 779"/>
                  <a:gd name="T11" fmla="*/ 371 h 779"/>
                  <a:gd name="T12" fmla="*/ 253 w 779"/>
                  <a:gd name="T13" fmla="*/ 461 h 779"/>
                  <a:gd name="T14" fmla="*/ 253 w 779"/>
                  <a:gd name="T15" fmla="*/ 461 h 779"/>
                  <a:gd name="T16" fmla="*/ 175 w 779"/>
                  <a:gd name="T17" fmla="*/ 540 h 779"/>
                  <a:gd name="T18" fmla="*/ 24 w 779"/>
                  <a:gd name="T19" fmla="*/ 604 h 779"/>
                  <a:gd name="T20" fmla="*/ 88 w 779"/>
                  <a:gd name="T21" fmla="*/ 755 h 779"/>
                  <a:gd name="T22" fmla="*/ 239 w 779"/>
                  <a:gd name="T23" fmla="*/ 690 h 779"/>
                  <a:gd name="T24" fmla="*/ 239 w 779"/>
                  <a:gd name="T25" fmla="*/ 604 h 779"/>
                  <a:gd name="T26" fmla="*/ 318 w 779"/>
                  <a:gd name="T27" fmla="*/ 526 h 779"/>
                  <a:gd name="T28" fmla="*/ 318 w 779"/>
                  <a:gd name="T29" fmla="*/ 526 h 779"/>
                  <a:gd name="T30" fmla="*/ 452 w 779"/>
                  <a:gd name="T31" fmla="*/ 392 h 779"/>
                  <a:gd name="T32" fmla="*/ 452 w 779"/>
                  <a:gd name="T33" fmla="*/ 392 h 779"/>
                  <a:gd name="T34" fmla="*/ 488 w 779"/>
                  <a:gd name="T35" fmla="*/ 355 h 779"/>
                  <a:gd name="T36" fmla="*/ 606 w 779"/>
                  <a:gd name="T37" fmla="*/ 355 h 779"/>
                  <a:gd name="T38" fmla="*/ 779 w 779"/>
                  <a:gd name="T39" fmla="*/ 182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9" h="779">
                    <a:moveTo>
                      <a:pt x="779" y="182"/>
                    </a:moveTo>
                    <a:cubicBezTo>
                      <a:pt x="617" y="162"/>
                      <a:pt x="617" y="162"/>
                      <a:pt x="617" y="162"/>
                    </a:cubicBezTo>
                    <a:cubicBezTo>
                      <a:pt x="597" y="0"/>
                      <a:pt x="597" y="0"/>
                      <a:pt x="597" y="0"/>
                    </a:cubicBezTo>
                    <a:cubicBezTo>
                      <a:pt x="424" y="173"/>
                      <a:pt x="424" y="173"/>
                      <a:pt x="424" y="173"/>
                    </a:cubicBezTo>
                    <a:cubicBezTo>
                      <a:pt x="424" y="291"/>
                      <a:pt x="424" y="291"/>
                      <a:pt x="424" y="291"/>
                    </a:cubicBezTo>
                    <a:cubicBezTo>
                      <a:pt x="343" y="371"/>
                      <a:pt x="343" y="371"/>
                      <a:pt x="343" y="371"/>
                    </a:cubicBezTo>
                    <a:cubicBezTo>
                      <a:pt x="253" y="461"/>
                      <a:pt x="253" y="461"/>
                      <a:pt x="253" y="461"/>
                    </a:cubicBezTo>
                    <a:cubicBezTo>
                      <a:pt x="253" y="461"/>
                      <a:pt x="253" y="461"/>
                      <a:pt x="253" y="461"/>
                    </a:cubicBezTo>
                    <a:cubicBezTo>
                      <a:pt x="175" y="540"/>
                      <a:pt x="175" y="540"/>
                      <a:pt x="175" y="540"/>
                    </a:cubicBezTo>
                    <a:cubicBezTo>
                      <a:pt x="115" y="516"/>
                      <a:pt x="48" y="544"/>
                      <a:pt x="24" y="604"/>
                    </a:cubicBezTo>
                    <a:cubicBezTo>
                      <a:pt x="0" y="663"/>
                      <a:pt x="29" y="731"/>
                      <a:pt x="88" y="755"/>
                    </a:cubicBezTo>
                    <a:cubicBezTo>
                      <a:pt x="147" y="779"/>
                      <a:pt x="215" y="750"/>
                      <a:pt x="239" y="690"/>
                    </a:cubicBezTo>
                    <a:cubicBezTo>
                      <a:pt x="250" y="663"/>
                      <a:pt x="250" y="632"/>
                      <a:pt x="239" y="604"/>
                    </a:cubicBezTo>
                    <a:cubicBezTo>
                      <a:pt x="318" y="526"/>
                      <a:pt x="318" y="526"/>
                      <a:pt x="318" y="526"/>
                    </a:cubicBezTo>
                    <a:cubicBezTo>
                      <a:pt x="318" y="526"/>
                      <a:pt x="318" y="526"/>
                      <a:pt x="318" y="526"/>
                    </a:cubicBezTo>
                    <a:cubicBezTo>
                      <a:pt x="452" y="392"/>
                      <a:pt x="452" y="392"/>
                      <a:pt x="452" y="392"/>
                    </a:cubicBezTo>
                    <a:cubicBezTo>
                      <a:pt x="452" y="392"/>
                      <a:pt x="452" y="392"/>
                      <a:pt x="452" y="392"/>
                    </a:cubicBezTo>
                    <a:cubicBezTo>
                      <a:pt x="488" y="355"/>
                      <a:pt x="488" y="355"/>
                      <a:pt x="488" y="355"/>
                    </a:cubicBezTo>
                    <a:cubicBezTo>
                      <a:pt x="606" y="355"/>
                      <a:pt x="606" y="355"/>
                      <a:pt x="606" y="355"/>
                    </a:cubicBezTo>
                    <a:lnTo>
                      <a:pt x="779" y="182"/>
                    </a:lnTo>
                    <a:close/>
                  </a:path>
                </a:pathLst>
              </a:custGeom>
              <a:solidFill>
                <a:srgbClr val="C00000"/>
              </a:solidFill>
              <a:ln>
                <a:noFill/>
              </a:ln>
            </p:spPr>
            <p:txBody>
              <a:bodyPr lIns="51435" tIns="25718" rIns="51435" bIns="25718" anchor="ctr"/>
              <a:lstStyle/>
              <a:p>
                <a:pPr>
                  <a:defRPr/>
                </a:pPr>
                <a:endParaRPr lang="en-IN" sz="1050" dirty="0">
                  <a:effectLst>
                    <a:reflection blurRad="38100" stA="25000" endPos="20000" dist="12700" dir="5400000" sy="-100000" algn="bl" rotWithShape="0"/>
                  </a:effectLst>
                </a:endParaRPr>
              </a:p>
            </p:txBody>
          </p:sp>
          <p:sp>
            <p:nvSpPr>
              <p:cNvPr id="12" name="Freeform 141">
                <a:extLst>
                  <a:ext uri="{FF2B5EF4-FFF2-40B4-BE49-F238E27FC236}">
                    <a16:creationId xmlns:a16="http://schemas.microsoft.com/office/drawing/2014/main" id="{96AEF476-3848-5725-0538-416C4DA5ADFD}"/>
                  </a:ext>
                </a:extLst>
              </p:cNvPr>
              <p:cNvSpPr>
                <a:spLocks/>
              </p:cNvSpPr>
              <p:nvPr/>
            </p:nvSpPr>
            <p:spPr bwMode="auto">
              <a:xfrm>
                <a:off x="85" y="3029"/>
                <a:ext cx="538" cy="559"/>
              </a:xfrm>
              <a:custGeom>
                <a:avLst/>
                <a:gdLst>
                  <a:gd name="T0" fmla="*/ 553 w 900"/>
                  <a:gd name="T1" fmla="*/ 263 h 935"/>
                  <a:gd name="T2" fmla="*/ 692 w 900"/>
                  <a:gd name="T3" fmla="*/ 124 h 935"/>
                  <a:gd name="T4" fmla="*/ 124 w 900"/>
                  <a:gd name="T5" fmla="*/ 243 h 935"/>
                  <a:gd name="T6" fmla="*/ 242 w 900"/>
                  <a:gd name="T7" fmla="*/ 811 h 935"/>
                  <a:gd name="T8" fmla="*/ 810 w 900"/>
                  <a:gd name="T9" fmla="*/ 692 h 935"/>
                  <a:gd name="T10" fmla="*/ 810 w 900"/>
                  <a:gd name="T11" fmla="*/ 242 h 935"/>
                  <a:gd name="T12" fmla="*/ 672 w 900"/>
                  <a:gd name="T13" fmla="*/ 381 h 935"/>
                  <a:gd name="T14" fmla="*/ 554 w 900"/>
                  <a:gd name="T15" fmla="*/ 672 h 935"/>
                  <a:gd name="T16" fmla="*/ 262 w 900"/>
                  <a:gd name="T17" fmla="*/ 554 h 935"/>
                  <a:gd name="T18" fmla="*/ 380 w 900"/>
                  <a:gd name="T19" fmla="*/ 263 h 935"/>
                  <a:gd name="T20" fmla="*/ 553 w 900"/>
                  <a:gd name="T21" fmla="*/ 263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0" h="935">
                    <a:moveTo>
                      <a:pt x="553" y="263"/>
                    </a:moveTo>
                    <a:cubicBezTo>
                      <a:pt x="692" y="124"/>
                      <a:pt x="692" y="124"/>
                      <a:pt x="692" y="124"/>
                    </a:cubicBezTo>
                    <a:cubicBezTo>
                      <a:pt x="502" y="0"/>
                      <a:pt x="248" y="53"/>
                      <a:pt x="124" y="243"/>
                    </a:cubicBezTo>
                    <a:cubicBezTo>
                      <a:pt x="0" y="432"/>
                      <a:pt x="53" y="687"/>
                      <a:pt x="242" y="811"/>
                    </a:cubicBezTo>
                    <a:cubicBezTo>
                      <a:pt x="432" y="935"/>
                      <a:pt x="686" y="882"/>
                      <a:pt x="810" y="692"/>
                    </a:cubicBezTo>
                    <a:cubicBezTo>
                      <a:pt x="900" y="556"/>
                      <a:pt x="900" y="379"/>
                      <a:pt x="810" y="242"/>
                    </a:cubicBezTo>
                    <a:cubicBezTo>
                      <a:pt x="672" y="381"/>
                      <a:pt x="672" y="381"/>
                      <a:pt x="672" y="381"/>
                    </a:cubicBezTo>
                    <a:cubicBezTo>
                      <a:pt x="719" y="494"/>
                      <a:pt x="667" y="624"/>
                      <a:pt x="554" y="672"/>
                    </a:cubicBezTo>
                    <a:cubicBezTo>
                      <a:pt x="441" y="720"/>
                      <a:pt x="310" y="667"/>
                      <a:pt x="262" y="554"/>
                    </a:cubicBezTo>
                    <a:cubicBezTo>
                      <a:pt x="214" y="441"/>
                      <a:pt x="267" y="311"/>
                      <a:pt x="380" y="263"/>
                    </a:cubicBezTo>
                    <a:cubicBezTo>
                      <a:pt x="436" y="239"/>
                      <a:pt x="498" y="239"/>
                      <a:pt x="553" y="263"/>
                    </a:cubicBezTo>
                    <a:close/>
                  </a:path>
                </a:pathLst>
              </a:custGeom>
              <a:solidFill>
                <a:srgbClr val="56D6D3"/>
              </a:solidFill>
              <a:ln>
                <a:noFill/>
              </a:ln>
            </p:spPr>
            <p:txBody>
              <a:bodyPr lIns="51435" tIns="25718" rIns="51435" bIns="25718" anchor="ctr"/>
              <a:lstStyle/>
              <a:p>
                <a:pPr>
                  <a:defRPr/>
                </a:pPr>
                <a:endParaRPr lang="en-IN" sz="1050" dirty="0">
                  <a:effectLst>
                    <a:reflection blurRad="38100" stA="25000" endPos="20000" dist="12700" dir="5400000" sy="-100000" algn="bl" rotWithShape="0"/>
                  </a:effectLst>
                </a:endParaRPr>
              </a:p>
            </p:txBody>
          </p:sp>
        </p:grpSp>
      </p:grpSp>
      <p:sp>
        <p:nvSpPr>
          <p:cNvPr id="7" name="TextBox 6">
            <a:extLst>
              <a:ext uri="{FF2B5EF4-FFF2-40B4-BE49-F238E27FC236}">
                <a16:creationId xmlns:a16="http://schemas.microsoft.com/office/drawing/2014/main" id="{105160C7-DE5E-1BBD-65BE-8CA3CF3A9038}"/>
              </a:ext>
            </a:extLst>
          </p:cNvPr>
          <p:cNvSpPr txBox="1"/>
          <p:nvPr/>
        </p:nvSpPr>
        <p:spPr>
          <a:xfrm>
            <a:off x="560247" y="3223878"/>
            <a:ext cx="3594367" cy="1438855"/>
          </a:xfrm>
          <a:prstGeom prst="rect">
            <a:avLst/>
          </a:prstGeom>
          <a:noFill/>
        </p:spPr>
        <p:txBody>
          <a:bodyPr wrap="square">
            <a:spAutoFit/>
          </a:bodyPr>
          <a:lstStyle/>
          <a:p>
            <a:pPr marL="0" marR="0">
              <a:lnSpc>
                <a:spcPts val="1500"/>
              </a:lnSpc>
              <a:spcBef>
                <a:spcPts val="0"/>
              </a:spcBef>
              <a:spcAft>
                <a:spcPts val="0"/>
              </a:spcAf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OHA speaks with one unified voice for all Ohio hospitals and health systems and leads the effort in developing a high quality, sustainable system by focusing on:</a:t>
            </a:r>
          </a:p>
          <a:p>
            <a:pPr marL="742950" marR="0" lvl="1" indent="-285750">
              <a:lnSpc>
                <a:spcPts val="1500"/>
              </a:lnSpc>
              <a:spcBef>
                <a:spcPts val="0"/>
              </a:spcBef>
              <a:spcAft>
                <a:spcPts val="0"/>
              </a:spcAft>
              <a:buClr>
                <a:srgbClr val="56D6D3"/>
              </a:buClr>
              <a:buFont typeface="Wingdings" panose="05000000000000000000" pitchFamily="2" charset="2"/>
              <a:buChar char=""/>
              <a:tabLst>
                <a:tab pos="914400" algn="l"/>
              </a:tabLs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Advocacy</a:t>
            </a:r>
          </a:p>
          <a:p>
            <a:pPr marL="742950" marR="0" lvl="1" indent="-285750">
              <a:lnSpc>
                <a:spcPts val="1500"/>
              </a:lnSpc>
              <a:spcBef>
                <a:spcPts val="0"/>
              </a:spcBef>
              <a:spcAft>
                <a:spcPts val="0"/>
              </a:spcAft>
              <a:buClr>
                <a:srgbClr val="56D6D3"/>
              </a:buClr>
              <a:buFont typeface="Wingdings" panose="05000000000000000000" pitchFamily="2" charset="2"/>
              <a:buChar char=""/>
              <a:tabLst>
                <a:tab pos="914400" algn="l"/>
              </a:tabLs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Economic sustainability</a:t>
            </a:r>
          </a:p>
          <a:p>
            <a:pPr marL="742950" marR="0" lvl="1" indent="-285750">
              <a:lnSpc>
                <a:spcPts val="1500"/>
              </a:lnSpc>
              <a:spcBef>
                <a:spcPts val="0"/>
              </a:spcBef>
              <a:spcAft>
                <a:spcPts val="0"/>
              </a:spcAft>
              <a:buClr>
                <a:srgbClr val="56D6D3"/>
              </a:buClr>
              <a:buFont typeface="Wingdings" panose="05000000000000000000" pitchFamily="2" charset="2"/>
              <a:buChar char=""/>
              <a:tabLst>
                <a:tab pos="914400" algn="l"/>
              </a:tabLs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Workforce</a:t>
            </a:r>
          </a:p>
        </p:txBody>
      </p:sp>
      <p:sp>
        <p:nvSpPr>
          <p:cNvPr id="15" name="TextBox 14">
            <a:extLst>
              <a:ext uri="{FF2B5EF4-FFF2-40B4-BE49-F238E27FC236}">
                <a16:creationId xmlns:a16="http://schemas.microsoft.com/office/drawing/2014/main" id="{9E2BC791-F4E7-3F25-054C-6A1E631EEC19}"/>
              </a:ext>
            </a:extLst>
          </p:cNvPr>
          <p:cNvSpPr txBox="1"/>
          <p:nvPr/>
        </p:nvSpPr>
        <p:spPr>
          <a:xfrm>
            <a:off x="4908550" y="3223878"/>
            <a:ext cx="3890216" cy="892552"/>
          </a:xfrm>
          <a:prstGeom prst="rect">
            <a:avLst/>
          </a:prstGeom>
          <a:noFill/>
        </p:spPr>
        <p:txBody>
          <a:bodyPr wrap="square">
            <a:spAutoFit/>
          </a:bodyPr>
          <a:lstStyle/>
          <a:p>
            <a:r>
              <a:rPr lang="en-US" sz="1300" dirty="0">
                <a:latin typeface="Aptos" panose="020B0004020202020204" pitchFamily="34" charset="0"/>
              </a:rPr>
              <a:t>OHA exists to collaborate with member hospitals and health systems to promote a sustainable health care system so that Ohioans have access to high quality hospital care in their communities.</a:t>
            </a:r>
          </a:p>
        </p:txBody>
      </p:sp>
      <p:pic>
        <p:nvPicPr>
          <p:cNvPr id="2" name="Picture 5">
            <a:extLst>
              <a:ext uri="{FF2B5EF4-FFF2-40B4-BE49-F238E27FC236}">
                <a16:creationId xmlns:a16="http://schemas.microsoft.com/office/drawing/2014/main" id="{4E3F1A00-3D2B-45D2-60C6-181EB7A315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5560" b="15560"/>
          <a:stretch/>
        </p:blipFill>
        <p:spPr bwMode="auto">
          <a:xfrm>
            <a:off x="4908550" y="1"/>
            <a:ext cx="4235450"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D1871339-AAAC-9213-331A-BFF16C1E3074}"/>
              </a:ext>
            </a:extLst>
          </p:cNvPr>
          <p:cNvSpPr txBox="1"/>
          <p:nvPr/>
        </p:nvSpPr>
        <p:spPr bwMode="auto">
          <a:xfrm>
            <a:off x="0" y="4281534"/>
            <a:ext cx="9144000" cy="922338"/>
          </a:xfrm>
          <a:prstGeom prst="rect">
            <a:avLst/>
          </a:prstGeom>
          <a:noFill/>
        </p:spPr>
        <p:txBody>
          <a:bodyPr wrap="square">
            <a:spAutoFit/>
          </a:bodyPr>
          <a:lstStyle/>
          <a:p>
            <a:pPr algn="ctr">
              <a:defRPr/>
            </a:pPr>
            <a:r>
              <a:rPr lang="en-US" sz="5400" b="1" dirty="0">
                <a:solidFill>
                  <a:srgbClr val="005F8E"/>
                </a:solidFill>
                <a:effectLst>
                  <a:reflection blurRad="38100" stA="25000" endPos="20000" dist="12700" dir="5400000" sy="-100000" algn="bl" rotWithShape="0"/>
                </a:effectLst>
                <a:latin typeface="Century Gothic" panose="020B0502020202020204" pitchFamily="34" charset="0"/>
              </a:rPr>
              <a:t>VALUES</a:t>
            </a:r>
          </a:p>
        </p:txBody>
      </p:sp>
      <p:sp>
        <p:nvSpPr>
          <p:cNvPr id="6" name="TextBox 5">
            <a:extLst>
              <a:ext uri="{FF2B5EF4-FFF2-40B4-BE49-F238E27FC236}">
                <a16:creationId xmlns:a16="http://schemas.microsoft.com/office/drawing/2014/main" id="{D6DF972B-72E1-76D7-A207-491C54036E70}"/>
              </a:ext>
            </a:extLst>
          </p:cNvPr>
          <p:cNvSpPr txBox="1"/>
          <p:nvPr/>
        </p:nvSpPr>
        <p:spPr>
          <a:xfrm>
            <a:off x="2792295" y="5151383"/>
            <a:ext cx="3825955" cy="669414"/>
          </a:xfrm>
          <a:prstGeom prst="rect">
            <a:avLst/>
          </a:prstGeom>
          <a:noFill/>
        </p:spPr>
        <p:txBody>
          <a:bodyPr wrap="square">
            <a:spAutoFit/>
          </a:bodyPr>
          <a:lstStyle/>
          <a:p>
            <a:pPr marL="0" marR="0">
              <a:lnSpc>
                <a:spcPts val="1500"/>
              </a:lnSpc>
              <a:spcBef>
                <a:spcPts val="0"/>
              </a:spcBef>
              <a:spcAft>
                <a:spcPts val="0"/>
              </a:spcAf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Our values define who we are, what we believe in, and how we engage with the community and one another. They guide our actions and interactions.</a:t>
            </a:r>
          </a:p>
        </p:txBody>
      </p:sp>
      <p:sp>
        <p:nvSpPr>
          <p:cNvPr id="13" name="TextBox 12">
            <a:extLst>
              <a:ext uri="{FF2B5EF4-FFF2-40B4-BE49-F238E27FC236}">
                <a16:creationId xmlns:a16="http://schemas.microsoft.com/office/drawing/2014/main" id="{5E01453F-FFBB-246C-FF0D-1755E799DE9B}"/>
              </a:ext>
            </a:extLst>
          </p:cNvPr>
          <p:cNvSpPr txBox="1"/>
          <p:nvPr/>
        </p:nvSpPr>
        <p:spPr>
          <a:xfrm>
            <a:off x="4154614" y="5751232"/>
            <a:ext cx="2664400" cy="471539"/>
          </a:xfrm>
          <a:prstGeom prst="rect">
            <a:avLst/>
          </a:prstGeom>
          <a:noFill/>
        </p:spPr>
        <p:txBody>
          <a:bodyPr wrap="square">
            <a:spAutoFit/>
          </a:bodyPr>
          <a:lstStyle/>
          <a:p>
            <a:pPr marL="625475" marR="0" lvl="1" indent="-168275">
              <a:lnSpc>
                <a:spcPts val="1500"/>
              </a:lnSpc>
              <a:spcBef>
                <a:spcPts val="0"/>
              </a:spcBef>
              <a:spcAft>
                <a:spcPts val="0"/>
              </a:spcAft>
              <a:buClr>
                <a:srgbClr val="56D6D3"/>
              </a:buClr>
              <a:buFont typeface="Wingdings" panose="05000000000000000000" pitchFamily="2" charset="2"/>
              <a:buChar char=""/>
              <a:tabLst>
                <a:tab pos="9144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Continuous improvement </a:t>
            </a:r>
          </a:p>
          <a:p>
            <a:pPr marL="625475" marR="0" lvl="1" indent="-168275">
              <a:lnSpc>
                <a:spcPts val="1500"/>
              </a:lnSpc>
              <a:spcBef>
                <a:spcPts val="0"/>
              </a:spcBef>
              <a:spcAft>
                <a:spcPts val="0"/>
              </a:spcAft>
              <a:buClr>
                <a:srgbClr val="56D6D3"/>
              </a:buClr>
              <a:buFont typeface="Wingdings" panose="05000000000000000000" pitchFamily="2" charset="2"/>
              <a:buChar char=""/>
              <a:tabLst>
                <a:tab pos="9144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Collaboration</a:t>
            </a:r>
          </a:p>
        </p:txBody>
      </p:sp>
      <p:pic>
        <p:nvPicPr>
          <p:cNvPr id="16" name="Picture 15" descr="Blue text on a black background&#10;&#10;Description automatically generated">
            <a:extLst>
              <a:ext uri="{FF2B5EF4-FFF2-40B4-BE49-F238E27FC236}">
                <a16:creationId xmlns:a16="http://schemas.microsoft.com/office/drawing/2014/main" id="{06A88316-74AF-22EF-7854-BBF46CB6E2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1316" y="5561276"/>
            <a:ext cx="1579054" cy="519041"/>
          </a:xfrm>
          <a:prstGeom prst="rect">
            <a:avLst/>
          </a:prstGeom>
        </p:spPr>
      </p:pic>
      <p:sp>
        <p:nvSpPr>
          <p:cNvPr id="17" name="TextBox 16">
            <a:extLst>
              <a:ext uri="{FF2B5EF4-FFF2-40B4-BE49-F238E27FC236}">
                <a16:creationId xmlns:a16="http://schemas.microsoft.com/office/drawing/2014/main" id="{B953DD13-9D89-0DD6-1E1B-A41E89DF39D0}"/>
              </a:ext>
            </a:extLst>
          </p:cNvPr>
          <p:cNvSpPr txBox="1"/>
          <p:nvPr/>
        </p:nvSpPr>
        <p:spPr>
          <a:xfrm>
            <a:off x="2396990" y="5751232"/>
            <a:ext cx="3825955" cy="477054"/>
          </a:xfrm>
          <a:prstGeom prst="rect">
            <a:avLst/>
          </a:prstGeom>
          <a:noFill/>
        </p:spPr>
        <p:txBody>
          <a:bodyPr wrap="square">
            <a:spAutoFit/>
          </a:bodyPr>
          <a:lstStyle/>
          <a:p>
            <a:pPr marL="625475" marR="0" lvl="1" indent="-168275">
              <a:lnSpc>
                <a:spcPts val="1500"/>
              </a:lnSpc>
              <a:spcBef>
                <a:spcPts val="0"/>
              </a:spcBef>
              <a:spcAft>
                <a:spcPts val="0"/>
              </a:spcAft>
              <a:buClr>
                <a:srgbClr val="56D6D3"/>
              </a:buClr>
              <a:buFont typeface="Wingdings" panose="05000000000000000000" pitchFamily="2" charset="2"/>
              <a:buChar char=""/>
              <a:tabLst>
                <a:tab pos="914400" algn="l"/>
              </a:tabLs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Unity</a:t>
            </a:r>
          </a:p>
          <a:p>
            <a:pPr marL="625475" marR="0" lvl="1" indent="-168275">
              <a:lnSpc>
                <a:spcPts val="1500"/>
              </a:lnSpc>
              <a:spcBef>
                <a:spcPts val="0"/>
              </a:spcBef>
              <a:spcAft>
                <a:spcPts val="0"/>
              </a:spcAft>
              <a:buClr>
                <a:srgbClr val="56D6D3"/>
              </a:buClr>
              <a:buFont typeface="Wingdings" panose="05000000000000000000" pitchFamily="2" charset="2"/>
              <a:buChar char=""/>
              <a:tabLst>
                <a:tab pos="914400" algn="l"/>
              </a:tabLst>
            </a:pPr>
            <a:r>
              <a:rPr lang="en-US" sz="1300" kern="100" dirty="0">
                <a:effectLst/>
                <a:latin typeface="Aptos" panose="020B0004020202020204" pitchFamily="34" charset="0"/>
                <a:ea typeface="Aptos" panose="020B0004020202020204" pitchFamily="34" charset="0"/>
                <a:cs typeface="Times New Roman" panose="02020603050405020304" pitchFamily="18" charset="0"/>
              </a:rPr>
              <a:t>Service to members</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99EAD-9643-A129-5500-B01BF68B6D05}"/>
            </a:ext>
          </a:extLst>
        </p:cNvPr>
        <p:cNvGrpSpPr/>
        <p:nvPr/>
      </p:nvGrpSpPr>
      <p:grpSpPr>
        <a:xfrm>
          <a:off x="0" y="0"/>
          <a:ext cx="0" cy="0"/>
          <a:chOff x="0" y="0"/>
          <a:chExt cx="0" cy="0"/>
        </a:xfrm>
      </p:grpSpPr>
      <p:sp>
        <p:nvSpPr>
          <p:cNvPr id="30724" name="TextBox 18">
            <a:extLst>
              <a:ext uri="{FF2B5EF4-FFF2-40B4-BE49-F238E27FC236}">
                <a16:creationId xmlns:a16="http://schemas.microsoft.com/office/drawing/2014/main" id="{7AA1EB77-0305-C943-AFD6-D1BEEF6B8139}"/>
              </a:ext>
            </a:extLst>
          </p:cNvPr>
          <p:cNvSpPr txBox="1">
            <a:spLocks noChangeArrowheads="1"/>
          </p:cNvSpPr>
          <p:nvPr/>
        </p:nvSpPr>
        <p:spPr bwMode="auto">
          <a:xfrm>
            <a:off x="2106739" y="261746"/>
            <a:ext cx="57816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eaLnBrk="1" hangingPunct="1">
              <a:lnSpc>
                <a:spcPct val="100000"/>
              </a:lnSpc>
              <a:spcBef>
                <a:spcPct val="0"/>
              </a:spcBef>
              <a:buFontTx/>
              <a:buNone/>
            </a:pPr>
            <a:r>
              <a:rPr lang="en-US" altLang="en-US" sz="4000" b="1" dirty="0">
                <a:solidFill>
                  <a:srgbClr val="005F8E"/>
                </a:solidFill>
                <a:latin typeface="Poppins ExtraBold" panose="020B0502040204020203" pitchFamily="2" charset="0"/>
                <a:ea typeface="Noto Serif" panose="020F0502020204030204" pitchFamily="18" charset="0"/>
                <a:cs typeface="Poppins ExtraBold" panose="020B0502040204020203" pitchFamily="2" charset="0"/>
              </a:rPr>
              <a:t>Goals &amp;  </a:t>
            </a:r>
            <a:r>
              <a:rPr lang="en-US" altLang="en-US" sz="4000" b="1" dirty="0">
                <a:solidFill>
                  <a:schemeClr val="tx1">
                    <a:lumMod val="75000"/>
                    <a:lumOff val="25000"/>
                  </a:schemeClr>
                </a:solidFill>
                <a:latin typeface="Poppins ExtraBold" panose="020B0502040204020203" pitchFamily="2" charset="0"/>
                <a:ea typeface="Noto Serif" panose="020F0502020204030204" pitchFamily="18" charset="0"/>
                <a:cs typeface="Poppins ExtraBold" panose="020B0502040204020203" pitchFamily="2" charset="0"/>
              </a:rPr>
              <a:t>Objectives</a:t>
            </a:r>
          </a:p>
        </p:txBody>
      </p:sp>
      <p:sp>
        <p:nvSpPr>
          <p:cNvPr id="21" name="Freeform: Shape 20">
            <a:extLst>
              <a:ext uri="{FF2B5EF4-FFF2-40B4-BE49-F238E27FC236}">
                <a16:creationId xmlns:a16="http://schemas.microsoft.com/office/drawing/2014/main" id="{9F1980ED-AF2C-5AA7-3B0D-FDCF95A35278}"/>
              </a:ext>
            </a:extLst>
          </p:cNvPr>
          <p:cNvSpPr/>
          <p:nvPr/>
        </p:nvSpPr>
        <p:spPr>
          <a:xfrm>
            <a:off x="8477250" y="6199188"/>
            <a:ext cx="666750" cy="658812"/>
          </a:xfrm>
          <a:custGeom>
            <a:avLst/>
            <a:gdLst>
              <a:gd name="connsiteX0" fmla="*/ 615257 w 830580"/>
              <a:gd name="connsiteY0" fmla="*/ 0 h 789268"/>
              <a:gd name="connsiteX1" fmla="*/ 739253 w 830580"/>
              <a:gd name="connsiteY1" fmla="*/ 12500 h 789268"/>
              <a:gd name="connsiteX2" fmla="*/ 830580 w 830580"/>
              <a:gd name="connsiteY2" fmla="*/ 40850 h 789268"/>
              <a:gd name="connsiteX3" fmla="*/ 830580 w 830580"/>
              <a:gd name="connsiteY3" fmla="*/ 789268 h 789268"/>
              <a:gd name="connsiteX4" fmla="*/ 28025 w 830580"/>
              <a:gd name="connsiteY4" fmla="*/ 789268 h 789268"/>
              <a:gd name="connsiteX5" fmla="*/ 12500 w 830580"/>
              <a:gd name="connsiteY5" fmla="*/ 739253 h 789268"/>
              <a:gd name="connsiteX6" fmla="*/ 0 w 830580"/>
              <a:gd name="connsiteY6" fmla="*/ 615257 h 789268"/>
              <a:gd name="connsiteX7" fmla="*/ 615257 w 830580"/>
              <a:gd name="connsiteY7" fmla="*/ 0 h 78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0580" h="789268">
                <a:moveTo>
                  <a:pt x="615257" y="0"/>
                </a:moveTo>
                <a:cubicBezTo>
                  <a:pt x="657732" y="0"/>
                  <a:pt x="699201" y="4304"/>
                  <a:pt x="739253" y="12500"/>
                </a:cubicBezTo>
                <a:lnTo>
                  <a:pt x="830580" y="40850"/>
                </a:lnTo>
                <a:lnTo>
                  <a:pt x="830580" y="789268"/>
                </a:lnTo>
                <a:lnTo>
                  <a:pt x="28025" y="789268"/>
                </a:lnTo>
                <a:lnTo>
                  <a:pt x="12500" y="739253"/>
                </a:lnTo>
                <a:cubicBezTo>
                  <a:pt x="4304" y="699201"/>
                  <a:pt x="0" y="657732"/>
                  <a:pt x="0" y="615257"/>
                </a:cubicBezTo>
                <a:cubicBezTo>
                  <a:pt x="0" y="275460"/>
                  <a:pt x="275460" y="0"/>
                  <a:pt x="615257" y="0"/>
                </a:cubicBezTo>
                <a:close/>
              </a:path>
            </a:pathLst>
          </a:custGeom>
          <a:solidFill>
            <a:srgbClr val="005F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solidFill>
                <a:schemeClr val="tx1">
                  <a:lumMod val="75000"/>
                  <a:lumOff val="25000"/>
                </a:schemeClr>
              </a:solidFill>
              <a:latin typeface="Poppins Light" panose="00000400000000000000" pitchFamily="2" charset="0"/>
              <a:cs typeface="Poppins Light" panose="00000400000000000000" pitchFamily="2" charset="0"/>
            </a:endParaRPr>
          </a:p>
        </p:txBody>
      </p:sp>
      <p:sp>
        <p:nvSpPr>
          <p:cNvPr id="15" name="TextBox 26">
            <a:extLst>
              <a:ext uri="{FF2B5EF4-FFF2-40B4-BE49-F238E27FC236}">
                <a16:creationId xmlns:a16="http://schemas.microsoft.com/office/drawing/2014/main" id="{B5CEA00A-8B86-34C7-1FE2-C5D54FBC56C4}"/>
              </a:ext>
            </a:extLst>
          </p:cNvPr>
          <p:cNvSpPr txBox="1">
            <a:spLocks noChangeArrowheads="1"/>
          </p:cNvSpPr>
          <p:nvPr/>
        </p:nvSpPr>
        <p:spPr bwMode="auto">
          <a:xfrm>
            <a:off x="2681414" y="1277858"/>
            <a:ext cx="5795836" cy="830997"/>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Roboto" panose="02000000000000000000"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Roboto" panose="02000000000000000000"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Roboto" panose="02000000000000000000"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Roboto" panose="02000000000000000000"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Roboto" panose="02000000000000000000"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Roboto" panose="02000000000000000000"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Roboto" panose="02000000000000000000"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Roboto" panose="02000000000000000000"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Roboto" panose="02000000000000000000" pitchFamily="2" charset="0"/>
              </a:defRPr>
            </a:lvl9pPr>
          </a:lstStyle>
          <a:p>
            <a:pPr defTabSz="914400" eaLnBrk="1" hangingPunct="1">
              <a:lnSpc>
                <a:spcPct val="100000"/>
              </a:lnSpc>
              <a:spcBef>
                <a:spcPct val="0"/>
              </a:spcBef>
              <a:buNone/>
              <a:defRPr/>
            </a:pPr>
            <a:r>
              <a:rPr lang="en-US" sz="1600" b="1" kern="1200" dirty="0">
                <a:effectLst/>
                <a:latin typeface="Aptos" panose="020B0004020202020204" pitchFamily="34" charset="0"/>
                <a:ea typeface="+mn-ea"/>
                <a:cs typeface="Arial" panose="020B0604020202020204" pitchFamily="34" charset="0"/>
              </a:rPr>
              <a:t>Support Ohio hospitals’ efforts to transform the healthcare delivery system to effectively address evolving workforce challenges.</a:t>
            </a:r>
            <a:endParaRPr lang="en-US" sz="16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0730" name="TextBox 15">
            <a:extLst>
              <a:ext uri="{FF2B5EF4-FFF2-40B4-BE49-F238E27FC236}">
                <a16:creationId xmlns:a16="http://schemas.microsoft.com/office/drawing/2014/main" id="{CB49AD26-F702-898E-CB89-F0D6054E0F70}"/>
              </a:ext>
            </a:extLst>
          </p:cNvPr>
          <p:cNvSpPr txBox="1">
            <a:spLocks noChangeArrowheads="1"/>
          </p:cNvSpPr>
          <p:nvPr/>
        </p:nvSpPr>
        <p:spPr bwMode="auto">
          <a:xfrm>
            <a:off x="2681414" y="808394"/>
            <a:ext cx="5139607" cy="59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algn="just">
              <a:lnSpc>
                <a:spcPct val="150000"/>
              </a:lnSpc>
              <a:spcBef>
                <a:spcPct val="0"/>
              </a:spcBef>
              <a:buFontTx/>
              <a:buNone/>
            </a:pPr>
            <a:r>
              <a:rPr lang="en-US" altLang="en-US" sz="2400" b="1" dirty="0">
                <a:solidFill>
                  <a:schemeClr val="tx1">
                    <a:lumMod val="75000"/>
                    <a:lumOff val="25000"/>
                  </a:schemeClr>
                </a:solidFill>
                <a:latin typeface="Poppins" panose="00000500000000000000" pitchFamily="2" charset="0"/>
                <a:cs typeface="Poppins" panose="00000500000000000000" pitchFamily="2" charset="0"/>
              </a:rPr>
              <a:t>Workforce</a:t>
            </a:r>
          </a:p>
        </p:txBody>
      </p:sp>
      <p:sp>
        <p:nvSpPr>
          <p:cNvPr id="20" name="Rectangle 19">
            <a:extLst>
              <a:ext uri="{FF2B5EF4-FFF2-40B4-BE49-F238E27FC236}">
                <a16:creationId xmlns:a16="http://schemas.microsoft.com/office/drawing/2014/main" id="{695AF874-ACC3-E880-F601-142AC129AE6F}"/>
              </a:ext>
            </a:extLst>
          </p:cNvPr>
          <p:cNvSpPr/>
          <p:nvPr/>
        </p:nvSpPr>
        <p:spPr>
          <a:xfrm>
            <a:off x="2681414" y="2172374"/>
            <a:ext cx="6228403" cy="3326552"/>
          </a:xfrm>
          <a:prstGeom prst="rect">
            <a:avLst/>
          </a:prstGeom>
          <a:noFill/>
        </p:spPr>
        <p:txBody>
          <a:bodyPr wrap="square">
            <a:spAutoFit/>
          </a:bodyPr>
          <a:lstStyle/>
          <a:p>
            <a:pPr defTabSz="685800">
              <a:defRPr/>
            </a:pPr>
            <a:r>
              <a:rPr lang="en-US" sz="1600" b="1" dirty="0">
                <a:solidFill>
                  <a:srgbClr val="005F8E"/>
                </a:solidFill>
                <a:latin typeface="Poppins" panose="00000500000000000000" pitchFamily="2" charset="0"/>
                <a:cs typeface="Poppins" panose="00000500000000000000" pitchFamily="2" charset="0"/>
              </a:rPr>
              <a:t>OBJECTIVES</a:t>
            </a:r>
            <a:endParaRPr lang="en-US" b="1" dirty="0">
              <a:solidFill>
                <a:srgbClr val="005F8E"/>
              </a:solidFill>
              <a:latin typeface="Poppins" panose="00000500000000000000" pitchFamily="2" charset="0"/>
              <a:cs typeface="Poppins" panose="00000500000000000000" pitchFamily="2" charset="0"/>
            </a:endParaRPr>
          </a:p>
          <a:p>
            <a:pPr defTabSz="685800">
              <a:lnSpc>
                <a:spcPts val="800"/>
              </a:lnSpc>
              <a:defRPr/>
            </a:pPr>
            <a:endParaRPr lang="en-US" b="1" dirty="0">
              <a:solidFill>
                <a:srgbClr val="6E1256"/>
              </a:solidFill>
              <a:latin typeface="Poppins" panose="00000500000000000000" pitchFamily="2" charset="0"/>
              <a:cs typeface="Poppins" panose="00000500000000000000" pitchFamily="2" charset="0"/>
            </a:endParaRPr>
          </a:p>
          <a:p>
            <a:pPr defTabSz="685800">
              <a:lnSpc>
                <a:spcPts val="1500"/>
              </a:lnSpc>
              <a:defRPr/>
            </a:pPr>
            <a:r>
              <a:rPr lang="en-US" sz="1300" b="1" dirty="0">
                <a:latin typeface="Poppins" panose="00000500000000000000" pitchFamily="2" charset="0"/>
                <a:cs typeface="Poppins" panose="00000500000000000000" pitchFamily="2" charset="0"/>
              </a:rPr>
              <a:t>A.  Workforce innovation</a:t>
            </a:r>
          </a:p>
          <a:p>
            <a:pPr marL="233363" defTabSz="685800">
              <a:lnSpc>
                <a:spcPts val="1500"/>
              </a:lnSpc>
              <a:defRPr/>
            </a:pPr>
            <a:r>
              <a:rPr lang="en-US" sz="1300" dirty="0">
                <a:latin typeface="Aptos    "/>
                <a:cs typeface="Poppins" panose="00000500000000000000" pitchFamily="2" charset="0"/>
              </a:rPr>
              <a:t>Leverage opportunities and data to assist members in transforming the future hospital workforce by identifying opportunities to expand roles and scopes of practice, highlighting strategies to reduce barriers, promoting sustainability, and sharing best practices.</a:t>
            </a:r>
          </a:p>
          <a:p>
            <a:pPr marL="233363" defTabSz="685800">
              <a:lnSpc>
                <a:spcPts val="1500"/>
              </a:lnSpc>
              <a:defRPr/>
            </a:pPr>
            <a:endParaRPr lang="en-US" sz="1300" b="1" dirty="0">
              <a:latin typeface="Poppins" panose="00000500000000000000" pitchFamily="2" charset="0"/>
              <a:cs typeface="Poppins" panose="00000500000000000000" pitchFamily="2" charset="0"/>
            </a:endParaRPr>
          </a:p>
          <a:p>
            <a:pPr defTabSz="685800">
              <a:lnSpc>
                <a:spcPts val="1500"/>
              </a:lnSpc>
              <a:defRPr/>
            </a:pPr>
            <a:r>
              <a:rPr lang="en-US" sz="1300" b="1" dirty="0">
                <a:latin typeface="Poppins" panose="00000500000000000000" pitchFamily="2" charset="0"/>
                <a:cs typeface="Poppins" panose="00000500000000000000" pitchFamily="2" charset="0"/>
              </a:rPr>
              <a:t>B.  Talent pipeline</a:t>
            </a:r>
          </a:p>
          <a:p>
            <a:pPr marL="233363" defTabSz="685800">
              <a:lnSpc>
                <a:spcPts val="1500"/>
              </a:lnSpc>
              <a:defRPr/>
            </a:pPr>
            <a:r>
              <a:rPr lang="en-US" sz="1300" dirty="0">
                <a:latin typeface="Aptos    "/>
                <a:cs typeface="Poppins" panose="00000500000000000000" pitchFamily="2" charset="0"/>
              </a:rPr>
              <a:t>Support member efforts to strengthen workforce supply by providing resources, engaging with other workforce partners, and advocating for policies that support workforce growth and sustainability, while promoting a favorable image of Ohio hospitals and career opportunities.</a:t>
            </a:r>
          </a:p>
          <a:p>
            <a:pPr marL="233363" defTabSz="685800">
              <a:lnSpc>
                <a:spcPts val="1500"/>
              </a:lnSpc>
              <a:defRPr/>
            </a:pPr>
            <a:endParaRPr lang="en-US" sz="1300" b="1" dirty="0">
              <a:latin typeface="Poppins" panose="00000500000000000000" pitchFamily="2" charset="0"/>
              <a:cs typeface="Poppins" panose="00000500000000000000" pitchFamily="2" charset="0"/>
            </a:endParaRPr>
          </a:p>
          <a:p>
            <a:pPr defTabSz="685800">
              <a:lnSpc>
                <a:spcPts val="1500"/>
              </a:lnSpc>
              <a:defRPr/>
            </a:pPr>
            <a:r>
              <a:rPr lang="en-US" sz="1300" b="1" dirty="0">
                <a:latin typeface="Poppins" panose="00000500000000000000" pitchFamily="2" charset="0"/>
                <a:cs typeface="Poppins" panose="00000500000000000000" pitchFamily="2" charset="0"/>
              </a:rPr>
              <a:t>C.  Resilient workforce and well-being</a:t>
            </a:r>
          </a:p>
          <a:p>
            <a:pPr marL="233363" defTabSz="685800">
              <a:lnSpc>
                <a:spcPts val="1500"/>
              </a:lnSpc>
              <a:defRPr/>
            </a:pPr>
            <a:r>
              <a:rPr lang="en-US" sz="1300" dirty="0">
                <a:latin typeface="Aptos    "/>
                <a:cs typeface="Poppins" panose="00000500000000000000" pitchFamily="2" charset="0"/>
              </a:rPr>
              <a:t>Assist hospitals in navigating the complexities of ensuring employee well-being, fostering resilience, and maintaining a safe workplace environment.</a:t>
            </a:r>
          </a:p>
        </p:txBody>
      </p:sp>
      <p:pic>
        <p:nvPicPr>
          <p:cNvPr id="2" name="Google Shape;114;p6">
            <a:extLst>
              <a:ext uri="{FF2B5EF4-FFF2-40B4-BE49-F238E27FC236}">
                <a16:creationId xmlns:a16="http://schemas.microsoft.com/office/drawing/2014/main" id="{387B5DFC-C0B0-6260-0CF7-A700124B6DA5}"/>
              </a:ext>
            </a:extLst>
          </p:cNvPr>
          <p:cNvPicPr preferRelativeResize="0"/>
          <p:nvPr/>
        </p:nvPicPr>
        <p:blipFill>
          <a:blip r:embed="rId2">
            <a:extLst>
              <a:ext uri="{28A0092B-C50C-407E-A947-70E740481C1C}">
                <a14:useLocalDpi xmlns:a14="http://schemas.microsoft.com/office/drawing/2010/main" val="0"/>
              </a:ext>
            </a:extLst>
          </a:blip>
          <a:srcRect l="28238" r="28238"/>
          <a:stretch/>
        </p:blipFill>
        <p:spPr>
          <a:xfrm>
            <a:off x="-14884" y="1298"/>
            <a:ext cx="2054230" cy="6330590"/>
          </a:xfrm>
          <a:prstGeom prst="rect">
            <a:avLst/>
          </a:prstGeom>
          <a:noFill/>
          <a:ln>
            <a:noFill/>
          </a:ln>
        </p:spPr>
      </p:pic>
      <p:pic>
        <p:nvPicPr>
          <p:cNvPr id="3" name="Picture 2" descr="Blue text on a black background&#10;&#10;Description automatically generated">
            <a:extLst>
              <a:ext uri="{FF2B5EF4-FFF2-40B4-BE49-F238E27FC236}">
                <a16:creationId xmlns:a16="http://schemas.microsoft.com/office/drawing/2014/main" id="{DB342018-BD33-775C-7CE6-85C7529FD3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2139" y="5870222"/>
            <a:ext cx="1404502" cy="461665"/>
          </a:xfrm>
          <a:prstGeom prst="rect">
            <a:avLst/>
          </a:prstGeom>
        </p:spPr>
      </p:pic>
    </p:spTree>
    <p:extLst>
      <p:ext uri="{BB962C8B-B14F-4D97-AF65-F5344CB8AC3E}">
        <p14:creationId xmlns:p14="http://schemas.microsoft.com/office/powerpoint/2010/main" val="3075806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Workforce advisory committee</a:t>
            </a:r>
          </a:p>
        </p:txBody>
      </p:sp>
      <p:sp>
        <p:nvSpPr>
          <p:cNvPr id="3" name="Content Placeholder 2"/>
          <p:cNvSpPr>
            <a:spLocks noGrp="1"/>
          </p:cNvSpPr>
          <p:nvPr>
            <p:ph idx="1"/>
          </p:nvPr>
        </p:nvSpPr>
        <p:spPr/>
        <p:txBody>
          <a:bodyPr>
            <a:normAutofit lnSpcReduction="10000"/>
          </a:bodyPr>
          <a:lstStyle/>
          <a:p>
            <a:pPr marL="0" indent="0">
              <a:buNone/>
            </a:pPr>
            <a:r>
              <a:rPr lang="en-US" dirty="0"/>
              <a:t>Established in June 2025 in response to Workforce as a strategic priority</a:t>
            </a:r>
          </a:p>
          <a:p>
            <a:pPr marL="457200" lvl="1" indent="0">
              <a:buNone/>
            </a:pPr>
            <a:endParaRPr lang="en-US" dirty="0"/>
          </a:p>
          <a:p>
            <a:pPr marL="0" indent="0">
              <a:buNone/>
            </a:pPr>
            <a:r>
              <a:rPr lang="en-US" dirty="0"/>
              <a:t>Committee is comprised of:</a:t>
            </a:r>
          </a:p>
          <a:p>
            <a:pPr lvl="1">
              <a:buFont typeface="Wingdings" panose="05000000000000000000" pitchFamily="2" charset="2"/>
              <a:buChar char="Ø"/>
            </a:pPr>
            <a:r>
              <a:rPr lang="en-US" dirty="0"/>
              <a:t>Executives</a:t>
            </a:r>
          </a:p>
          <a:p>
            <a:pPr lvl="1">
              <a:buFont typeface="Wingdings" panose="05000000000000000000" pitchFamily="2" charset="2"/>
              <a:buChar char="Ø"/>
            </a:pPr>
            <a:r>
              <a:rPr lang="en-US" dirty="0"/>
              <a:t>HR leaders</a:t>
            </a:r>
          </a:p>
          <a:p>
            <a:pPr lvl="1">
              <a:buFont typeface="Wingdings" panose="05000000000000000000" pitchFamily="2" charset="2"/>
              <a:buChar char="Ø"/>
            </a:pPr>
            <a:r>
              <a:rPr lang="en-US" dirty="0"/>
              <a:t>Clinical representatives </a:t>
            </a:r>
          </a:p>
          <a:p>
            <a:pPr lvl="1">
              <a:buFont typeface="Wingdings" panose="05000000000000000000" pitchFamily="2" charset="2"/>
              <a:buChar char="Ø"/>
            </a:pPr>
            <a:r>
              <a:rPr lang="en-US" dirty="0"/>
              <a:t>~20 hospitals and health systems represented with regional participation across the state </a:t>
            </a:r>
          </a:p>
          <a:p>
            <a:pPr marL="457200" lvl="1" indent="0">
              <a:buNone/>
            </a:pPr>
            <a:endParaRPr lang="en-US" dirty="0"/>
          </a:p>
          <a:p>
            <a:endParaRPr lang="en-US" dirty="0"/>
          </a:p>
        </p:txBody>
      </p:sp>
      <p:sp>
        <p:nvSpPr>
          <p:cNvPr id="7" name="Text Placeholder 6"/>
          <p:cNvSpPr>
            <a:spLocks noGrp="1"/>
          </p:cNvSpPr>
          <p:nvPr>
            <p:ph type="body" sz="quarter" idx="13"/>
          </p:nvPr>
        </p:nvSpPr>
        <p:spPr/>
        <p:txBody>
          <a:bodyPr/>
          <a:lstStyle/>
          <a:p>
            <a:endParaRPr lang="en-US" dirty="0"/>
          </a:p>
        </p:txBody>
      </p:sp>
      <p:sp>
        <p:nvSpPr>
          <p:cNvPr id="4" name="Date Placeholder 3"/>
          <p:cNvSpPr>
            <a:spLocks noGrp="1"/>
          </p:cNvSpPr>
          <p:nvPr>
            <p:ph type="dt" sz="half" idx="10"/>
          </p:nvPr>
        </p:nvSpPr>
        <p:spPr/>
        <p:txBody>
          <a:bodyPr/>
          <a:lstStyle/>
          <a:p>
            <a:r>
              <a:rPr lang="en-US" dirty="0"/>
              <a:t>September 24, 2026</a:t>
            </a:r>
          </a:p>
        </p:txBody>
      </p:sp>
      <p:sp>
        <p:nvSpPr>
          <p:cNvPr id="5" name="Footer Placeholder 4"/>
          <p:cNvSpPr>
            <a:spLocks noGrp="1"/>
          </p:cNvSpPr>
          <p:nvPr>
            <p:ph type="ftr" sz="quarter" idx="11"/>
          </p:nvPr>
        </p:nvSpPr>
        <p:spPr/>
        <p:txBody>
          <a:bodyPr/>
          <a:lstStyle/>
          <a:p>
            <a:pPr algn="l"/>
            <a:r>
              <a:rPr lang="en-US" dirty="0"/>
              <a:t>Ohio ACTE- Health Sciences Workshop</a:t>
            </a:r>
          </a:p>
        </p:txBody>
      </p:sp>
      <p:sp>
        <p:nvSpPr>
          <p:cNvPr id="6" name="Slide Number Placeholder 5">
            <a:extLst>
              <a:ext uri="{FF2B5EF4-FFF2-40B4-BE49-F238E27FC236}">
                <a16:creationId xmlns:a16="http://schemas.microsoft.com/office/drawing/2014/main" id="{B0633BD0-0F45-61A1-8648-3A5F795A4068}"/>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26137540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539D10B4-2A08-701E-C09F-1CD1DCD19C2E}"/>
              </a:ext>
            </a:extLst>
          </p:cNvPr>
          <p:cNvSpPr>
            <a:spLocks noGrp="1"/>
          </p:cNvSpPr>
          <p:nvPr>
            <p:ph type="title"/>
          </p:nvPr>
        </p:nvSpPr>
        <p:spPr>
          <a:xfrm>
            <a:off x="228599" y="204970"/>
            <a:ext cx="8677275" cy="813933"/>
          </a:xfrm>
        </p:spPr>
        <p:txBody>
          <a:bodyPr/>
          <a:lstStyle/>
          <a:p>
            <a:r>
              <a:rPr lang="en-US" sz="3600" dirty="0"/>
              <a:t>workforce advisory committee</a:t>
            </a:r>
          </a:p>
        </p:txBody>
      </p:sp>
      <p:sp>
        <p:nvSpPr>
          <p:cNvPr id="19" name="Date Placeholder 4">
            <a:extLst>
              <a:ext uri="{FF2B5EF4-FFF2-40B4-BE49-F238E27FC236}">
                <a16:creationId xmlns:a16="http://schemas.microsoft.com/office/drawing/2014/main" id="{B89E48F6-6C5E-11CC-404A-51896CD6A173}"/>
              </a:ext>
            </a:extLst>
          </p:cNvPr>
          <p:cNvSpPr>
            <a:spLocks noGrp="1"/>
          </p:cNvSpPr>
          <p:nvPr>
            <p:ph type="dt" sz="half" idx="10"/>
          </p:nvPr>
        </p:nvSpPr>
        <p:spPr>
          <a:xfrm>
            <a:off x="7229192" y="6459035"/>
            <a:ext cx="1261665" cy="273053"/>
          </a:xfrm>
        </p:spPr>
        <p:txBody>
          <a:bodyPr/>
          <a:lstStyle/>
          <a:p>
            <a:pPr>
              <a:spcAft>
                <a:spcPts val="600"/>
              </a:spcAft>
            </a:pPr>
            <a:r>
              <a:rPr lang="en-US" dirty="0"/>
              <a:t>September 24, 2026</a:t>
            </a:r>
          </a:p>
        </p:txBody>
      </p:sp>
      <p:sp>
        <p:nvSpPr>
          <p:cNvPr id="20" name="Footer Placeholder 5">
            <a:extLst>
              <a:ext uri="{FF2B5EF4-FFF2-40B4-BE49-F238E27FC236}">
                <a16:creationId xmlns:a16="http://schemas.microsoft.com/office/drawing/2014/main" id="{956281B7-9D0A-0681-3B1B-C9C5EDDF1AA3}"/>
              </a:ext>
            </a:extLst>
          </p:cNvPr>
          <p:cNvSpPr>
            <a:spLocks noGrp="1"/>
          </p:cNvSpPr>
          <p:nvPr>
            <p:ph type="ftr" sz="quarter" idx="11"/>
          </p:nvPr>
        </p:nvSpPr>
        <p:spPr>
          <a:xfrm>
            <a:off x="3041073" y="6459036"/>
            <a:ext cx="4188119" cy="273052"/>
          </a:xfrm>
        </p:spPr>
        <p:txBody>
          <a:bodyPr/>
          <a:lstStyle/>
          <a:p>
            <a:pPr algn="l">
              <a:spcAft>
                <a:spcPts val="600"/>
              </a:spcAft>
            </a:pPr>
            <a:r>
              <a:rPr lang="en-US" dirty="0"/>
              <a:t>Ohio ACTE- Health Sciences Workshop</a:t>
            </a:r>
          </a:p>
        </p:txBody>
      </p:sp>
      <p:sp>
        <p:nvSpPr>
          <p:cNvPr id="7" name="Text Placeholder 6"/>
          <p:cNvSpPr>
            <a:spLocks noGrp="1"/>
          </p:cNvSpPr>
          <p:nvPr>
            <p:ph type="body" sz="quarter" idx="13"/>
          </p:nvPr>
        </p:nvSpPr>
        <p:spPr>
          <a:xfrm>
            <a:off x="228600" y="1019398"/>
            <a:ext cx="8677274" cy="488768"/>
          </a:xfrm>
        </p:spPr>
        <p:txBody>
          <a:bodyPr>
            <a:normAutofit/>
          </a:bodyPr>
          <a:lstStyle/>
          <a:p>
            <a:pPr>
              <a:lnSpc>
                <a:spcPct val="90000"/>
              </a:lnSpc>
            </a:pPr>
            <a:r>
              <a:rPr lang="en-US" dirty="0"/>
              <a:t>Purpose </a:t>
            </a:r>
          </a:p>
        </p:txBody>
      </p:sp>
      <p:sp>
        <p:nvSpPr>
          <p:cNvPr id="11" name="TextBox 10">
            <a:extLst>
              <a:ext uri="{FF2B5EF4-FFF2-40B4-BE49-F238E27FC236}">
                <a16:creationId xmlns:a16="http://schemas.microsoft.com/office/drawing/2014/main" id="{A3832D0E-6707-92BF-C953-E66F00BC4B26}"/>
              </a:ext>
            </a:extLst>
          </p:cNvPr>
          <p:cNvSpPr txBox="1"/>
          <p:nvPr/>
        </p:nvSpPr>
        <p:spPr>
          <a:xfrm>
            <a:off x="475488" y="1282930"/>
            <a:ext cx="8257032" cy="4253537"/>
          </a:xfrm>
          <a:prstGeom prst="rect">
            <a:avLst/>
          </a:prstGeom>
          <a:noFill/>
        </p:spPr>
        <p:txBody>
          <a:bodyPr wrap="square" rtlCol="0">
            <a:spAutoFit/>
          </a:bodyPr>
          <a:lstStyle/>
          <a:p>
            <a:endParaRPr lang="en-US" sz="2400" dirty="0"/>
          </a:p>
          <a:p>
            <a:pPr fontAlgn="base"/>
            <a:r>
              <a:rPr lang="en-US" sz="1600" dirty="0"/>
              <a:t>To align priority focus areas with the key objectives in the OHA Strategic Plan, to include:</a:t>
            </a:r>
          </a:p>
          <a:p>
            <a:pPr fontAlgn="base"/>
            <a:endParaRPr lang="en-US" sz="1200" b="1" dirty="0"/>
          </a:p>
          <a:p>
            <a:pPr marL="742950" lvl="1" indent="-285750" fontAlgn="base">
              <a:lnSpc>
                <a:spcPct val="150000"/>
              </a:lnSpc>
              <a:buFont typeface="Wingdings" panose="05000000000000000000" pitchFamily="2" charset="2"/>
              <a:buChar char="Ø"/>
            </a:pPr>
            <a:r>
              <a:rPr lang="en-US" sz="1400" dirty="0"/>
              <a:t>Well-being, resilience, and staff retention</a:t>
            </a:r>
          </a:p>
          <a:p>
            <a:pPr marL="742950" lvl="1" indent="-285750" fontAlgn="base">
              <a:lnSpc>
                <a:spcPct val="150000"/>
              </a:lnSpc>
              <a:buFont typeface="Wingdings" panose="05000000000000000000" pitchFamily="2" charset="2"/>
              <a:buChar char="Ø"/>
            </a:pPr>
            <a:r>
              <a:rPr lang="en-US" sz="1400" dirty="0"/>
              <a:t>Talent pipeline, recruitment, career opportunities, and key partnerships</a:t>
            </a:r>
          </a:p>
          <a:p>
            <a:pPr marL="742950" lvl="1" indent="-285750">
              <a:lnSpc>
                <a:spcPct val="150000"/>
              </a:lnSpc>
              <a:buFont typeface="Wingdings" panose="05000000000000000000" pitchFamily="2" charset="2"/>
              <a:buChar char="Ø"/>
            </a:pPr>
            <a:r>
              <a:rPr lang="en-US" sz="1400" dirty="0"/>
              <a:t>Innovative workforce solutions including care delivery transformation and use of technology</a:t>
            </a:r>
          </a:p>
          <a:p>
            <a:pPr marL="171450" indent="-171450">
              <a:buFont typeface="Arial" panose="020B0604020202020204" pitchFamily="34" charset="0"/>
              <a:buChar char="•"/>
            </a:pPr>
            <a:endParaRPr lang="en-US" sz="1400" dirty="0"/>
          </a:p>
          <a:p>
            <a:r>
              <a:rPr lang="en-US" sz="1600" dirty="0"/>
              <a:t>The Workforce Advisory Committee will:</a:t>
            </a:r>
          </a:p>
          <a:p>
            <a:pPr marL="285750" indent="-285750">
              <a:buFont typeface="Wingdings" panose="05000000000000000000" pitchFamily="2" charset="2"/>
              <a:buChar char="Ø"/>
            </a:pPr>
            <a:endParaRPr lang="en-US" sz="1600" dirty="0"/>
          </a:p>
          <a:p>
            <a:pPr marL="742950" lvl="1" indent="-285750">
              <a:buFont typeface="Wingdings" panose="05000000000000000000" pitchFamily="2" charset="2"/>
              <a:buChar char="Ø"/>
            </a:pPr>
            <a:r>
              <a:rPr lang="en-US" sz="1400" dirty="0"/>
              <a:t>Work with major stakeholders, strategic partners, higher education and government to eliminate barriers</a:t>
            </a:r>
          </a:p>
          <a:p>
            <a:pPr marL="742950" lvl="1" indent="-285750">
              <a:lnSpc>
                <a:spcPct val="150000"/>
              </a:lnSpc>
              <a:buFont typeface="Wingdings" panose="05000000000000000000" pitchFamily="2" charset="2"/>
              <a:buChar char="Ø"/>
            </a:pPr>
            <a:r>
              <a:rPr lang="en-US" sz="1400" dirty="0"/>
              <a:t>Develop solutions to workforce challenges</a:t>
            </a:r>
          </a:p>
          <a:p>
            <a:pPr marL="742950" lvl="1" indent="-285750">
              <a:lnSpc>
                <a:spcPct val="150000"/>
              </a:lnSpc>
              <a:buFont typeface="Wingdings" panose="05000000000000000000" pitchFamily="2" charset="2"/>
              <a:buChar char="Ø"/>
            </a:pPr>
            <a:r>
              <a:rPr lang="en-US" sz="1400" dirty="0"/>
              <a:t>Identify strategies to support hospital efforts to transform the health care delivery system</a:t>
            </a:r>
          </a:p>
          <a:p>
            <a:pPr marL="742950" lvl="1" indent="-285750">
              <a:lnSpc>
                <a:spcPct val="150000"/>
              </a:lnSpc>
              <a:buFont typeface="Wingdings" panose="05000000000000000000" pitchFamily="2" charset="2"/>
              <a:buChar char="Ø"/>
            </a:pPr>
            <a:r>
              <a:rPr lang="en-US" sz="1400" dirty="0"/>
              <a:t>Utilize data for prioritization and strategy development</a:t>
            </a:r>
          </a:p>
          <a:p>
            <a:pPr marL="742950" lvl="1" indent="-285750">
              <a:lnSpc>
                <a:spcPct val="150000"/>
              </a:lnSpc>
              <a:buFont typeface="Wingdings" panose="05000000000000000000" pitchFamily="2" charset="2"/>
              <a:buChar char="Ø"/>
            </a:pPr>
            <a:r>
              <a:rPr lang="en-US" sz="1400" dirty="0"/>
              <a:t>Advise on workforce policy issues, advocacy, and legislation</a:t>
            </a:r>
          </a:p>
        </p:txBody>
      </p:sp>
    </p:spTree>
    <p:extLst>
      <p:ext uri="{BB962C8B-B14F-4D97-AF65-F5344CB8AC3E}">
        <p14:creationId xmlns:p14="http://schemas.microsoft.com/office/powerpoint/2010/main" val="34263646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68536-9408-BFB1-DF7D-C048AAC1419A}"/>
              </a:ext>
            </a:extLst>
          </p:cNvPr>
          <p:cNvSpPr>
            <a:spLocks noGrp="1"/>
          </p:cNvSpPr>
          <p:nvPr>
            <p:ph type="title"/>
          </p:nvPr>
        </p:nvSpPr>
        <p:spPr/>
        <p:txBody>
          <a:bodyPr/>
          <a:lstStyle/>
          <a:p>
            <a:r>
              <a:rPr lang="en-US" sz="3600" dirty="0"/>
              <a:t>Workforce advisory committee</a:t>
            </a:r>
          </a:p>
        </p:txBody>
      </p:sp>
      <p:sp>
        <p:nvSpPr>
          <p:cNvPr id="3" name="Content Placeholder 2">
            <a:extLst>
              <a:ext uri="{FF2B5EF4-FFF2-40B4-BE49-F238E27FC236}">
                <a16:creationId xmlns:a16="http://schemas.microsoft.com/office/drawing/2014/main" id="{59F4C26B-BFB7-01D8-33C3-515BC3014CDD}"/>
              </a:ext>
            </a:extLst>
          </p:cNvPr>
          <p:cNvSpPr>
            <a:spLocks noGrp="1"/>
          </p:cNvSpPr>
          <p:nvPr>
            <p:ph idx="1"/>
          </p:nvPr>
        </p:nvSpPr>
        <p:spPr/>
        <p:txBody>
          <a:bodyPr>
            <a:normAutofit fontScale="70000" lnSpcReduction="20000"/>
          </a:bodyPr>
          <a:lstStyle/>
          <a:p>
            <a:pPr marL="0" indent="0">
              <a:buNone/>
            </a:pPr>
            <a:r>
              <a:rPr lang="en-US" b="1" i="1" dirty="0"/>
              <a:t>Committee aims:</a:t>
            </a:r>
          </a:p>
          <a:p>
            <a:pPr>
              <a:buFont typeface="Wingdings" panose="05000000000000000000" pitchFamily="2" charset="2"/>
              <a:buChar char="Ø"/>
            </a:pPr>
            <a:r>
              <a:rPr lang="en-US" dirty="0"/>
              <a:t>Identifies strategies, barriers, and solutions to workforce challenges</a:t>
            </a:r>
          </a:p>
          <a:p>
            <a:pPr>
              <a:buFont typeface="Wingdings" panose="05000000000000000000" pitchFamily="2" charset="2"/>
              <a:buChar char="Ø"/>
            </a:pPr>
            <a:r>
              <a:rPr lang="en-US" dirty="0"/>
              <a:t>Collaborates with and acts upon OHA Board involvement, feedback, and input</a:t>
            </a:r>
          </a:p>
          <a:p>
            <a:pPr marL="0" indent="0">
              <a:buNone/>
            </a:pPr>
            <a:endParaRPr lang="en-US" dirty="0"/>
          </a:p>
          <a:p>
            <a:pPr marL="0" indent="0">
              <a:buNone/>
            </a:pPr>
            <a:r>
              <a:rPr lang="en-US" b="1" i="1" dirty="0"/>
              <a:t>Informs decisions on:</a:t>
            </a:r>
          </a:p>
          <a:p>
            <a:pPr>
              <a:buFont typeface="Wingdings" panose="05000000000000000000" pitchFamily="2" charset="2"/>
              <a:buChar char="Ø"/>
            </a:pPr>
            <a:r>
              <a:rPr lang="en-US" dirty="0"/>
              <a:t>External stakeholders to align and partner with</a:t>
            </a:r>
          </a:p>
          <a:p>
            <a:pPr>
              <a:buFont typeface="Wingdings" panose="05000000000000000000" pitchFamily="2" charset="2"/>
              <a:buChar char="Ø"/>
            </a:pPr>
            <a:r>
              <a:rPr lang="en-US" dirty="0"/>
              <a:t>Data collection and analysis</a:t>
            </a:r>
          </a:p>
          <a:p>
            <a:pPr>
              <a:buFont typeface="Wingdings" panose="05000000000000000000" pitchFamily="2" charset="2"/>
              <a:buChar char="Ø"/>
            </a:pPr>
            <a:r>
              <a:rPr lang="en-US" dirty="0"/>
              <a:t>Policy issues, advocacy, and legislative efforts </a:t>
            </a:r>
          </a:p>
          <a:p>
            <a:pPr marL="0" indent="0">
              <a:buNone/>
            </a:pPr>
            <a:endParaRPr lang="en-US" dirty="0"/>
          </a:p>
          <a:p>
            <a:pPr marL="0" indent="0">
              <a:buNone/>
            </a:pPr>
            <a:r>
              <a:rPr lang="en-US" b="1" i="1" dirty="0"/>
              <a:t>Strategic value to members:</a:t>
            </a:r>
          </a:p>
          <a:p>
            <a:pPr>
              <a:buFont typeface="Wingdings" panose="05000000000000000000" pitchFamily="2" charset="2"/>
              <a:buChar char="Ø"/>
            </a:pPr>
            <a:r>
              <a:rPr lang="en-US" dirty="0"/>
              <a:t>Provides a forum to exchange ideas and advance progression of strategies and action plans </a:t>
            </a:r>
          </a:p>
          <a:p>
            <a:endParaRPr lang="en-US" dirty="0"/>
          </a:p>
        </p:txBody>
      </p:sp>
      <p:sp>
        <p:nvSpPr>
          <p:cNvPr id="4" name="Date Placeholder 3">
            <a:extLst>
              <a:ext uri="{FF2B5EF4-FFF2-40B4-BE49-F238E27FC236}">
                <a16:creationId xmlns:a16="http://schemas.microsoft.com/office/drawing/2014/main" id="{F7F09DF9-BEF9-67C9-AC7E-046A4849D53F}"/>
              </a:ext>
            </a:extLst>
          </p:cNvPr>
          <p:cNvSpPr>
            <a:spLocks noGrp="1"/>
          </p:cNvSpPr>
          <p:nvPr>
            <p:ph type="dt" sz="half" idx="10"/>
          </p:nvPr>
        </p:nvSpPr>
        <p:spPr/>
        <p:txBody>
          <a:bodyPr/>
          <a:lstStyle/>
          <a:p>
            <a:r>
              <a:rPr lang="en-US" dirty="0"/>
              <a:t>September 24, 2026</a:t>
            </a:r>
          </a:p>
        </p:txBody>
      </p:sp>
      <p:sp>
        <p:nvSpPr>
          <p:cNvPr id="5" name="Footer Placeholder 4">
            <a:extLst>
              <a:ext uri="{FF2B5EF4-FFF2-40B4-BE49-F238E27FC236}">
                <a16:creationId xmlns:a16="http://schemas.microsoft.com/office/drawing/2014/main" id="{2F98F65F-8549-13B4-9513-2FD07A1D5A1B}"/>
              </a:ext>
            </a:extLst>
          </p:cNvPr>
          <p:cNvSpPr>
            <a:spLocks noGrp="1"/>
          </p:cNvSpPr>
          <p:nvPr>
            <p:ph type="ftr" sz="quarter" idx="11"/>
          </p:nvPr>
        </p:nvSpPr>
        <p:spPr/>
        <p:txBody>
          <a:bodyPr/>
          <a:lstStyle/>
          <a:p>
            <a:pPr algn="l"/>
            <a:r>
              <a:rPr lang="en-US" dirty="0"/>
              <a:t>Ohio ACTE- Health Sciences Workshop</a:t>
            </a:r>
          </a:p>
        </p:txBody>
      </p:sp>
      <p:sp>
        <p:nvSpPr>
          <p:cNvPr id="6" name="Text Placeholder 5">
            <a:extLst>
              <a:ext uri="{FF2B5EF4-FFF2-40B4-BE49-F238E27FC236}">
                <a16:creationId xmlns:a16="http://schemas.microsoft.com/office/drawing/2014/main" id="{21C2E799-19F7-B76F-2CDA-EA06715F34B0}"/>
              </a:ext>
            </a:extLst>
          </p:cNvPr>
          <p:cNvSpPr>
            <a:spLocks noGrp="1"/>
          </p:cNvSpPr>
          <p:nvPr>
            <p:ph type="body" sz="quarter" idx="13"/>
          </p:nvPr>
        </p:nvSpPr>
        <p:spPr/>
        <p:txBody>
          <a:bodyPr/>
          <a:lstStyle/>
          <a:p>
            <a:endParaRPr lang="en-US" dirty="0"/>
          </a:p>
        </p:txBody>
      </p:sp>
      <p:sp>
        <p:nvSpPr>
          <p:cNvPr id="7" name="Slide Number Placeholder 6">
            <a:extLst>
              <a:ext uri="{FF2B5EF4-FFF2-40B4-BE49-F238E27FC236}">
                <a16:creationId xmlns:a16="http://schemas.microsoft.com/office/drawing/2014/main" id="{E92E9E8D-51D6-3E9D-B966-598F77752CB6}"/>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42033209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6CD8-1326-85C4-F42E-79A3C63DB274}"/>
              </a:ext>
            </a:extLst>
          </p:cNvPr>
          <p:cNvSpPr>
            <a:spLocks noGrp="1"/>
          </p:cNvSpPr>
          <p:nvPr>
            <p:ph type="title"/>
          </p:nvPr>
        </p:nvSpPr>
        <p:spPr>
          <a:xfrm>
            <a:off x="228599" y="204970"/>
            <a:ext cx="8677275" cy="813933"/>
          </a:xfrm>
        </p:spPr>
        <p:txBody>
          <a:bodyPr anchor="ctr">
            <a:normAutofit fontScale="90000"/>
          </a:bodyPr>
          <a:lstStyle/>
          <a:p>
            <a:r>
              <a:rPr lang="en-US" dirty="0"/>
              <a:t>Workforce advisory committee</a:t>
            </a:r>
          </a:p>
        </p:txBody>
      </p:sp>
      <p:sp>
        <p:nvSpPr>
          <p:cNvPr id="3" name="Content Placeholder 2">
            <a:extLst>
              <a:ext uri="{FF2B5EF4-FFF2-40B4-BE49-F238E27FC236}">
                <a16:creationId xmlns:a16="http://schemas.microsoft.com/office/drawing/2014/main" id="{AE924102-D7FF-3ED8-3EF6-C6B80CE6CD37}"/>
              </a:ext>
            </a:extLst>
          </p:cNvPr>
          <p:cNvSpPr>
            <a:spLocks noGrp="1"/>
          </p:cNvSpPr>
          <p:nvPr>
            <p:ph sz="half" idx="1"/>
          </p:nvPr>
        </p:nvSpPr>
        <p:spPr>
          <a:xfrm>
            <a:off x="457200" y="1600200"/>
            <a:ext cx="4038600" cy="4525963"/>
          </a:xfrm>
        </p:spPr>
        <p:txBody>
          <a:bodyPr>
            <a:normAutofit lnSpcReduction="10000"/>
          </a:bodyPr>
          <a:lstStyle/>
          <a:p>
            <a:pPr>
              <a:lnSpc>
                <a:spcPct val="90000"/>
              </a:lnSpc>
              <a:buFont typeface="Wingdings" panose="05000000000000000000" pitchFamily="2" charset="2"/>
              <a:buChar char="Ø"/>
            </a:pPr>
            <a:r>
              <a:rPr lang="en-US" sz="1800" dirty="0"/>
              <a:t>Discussed and referenced at OHA Board meetings on a consistent basis</a:t>
            </a:r>
          </a:p>
          <a:p>
            <a:pPr>
              <a:lnSpc>
                <a:spcPct val="90000"/>
              </a:lnSpc>
              <a:buFont typeface="Wingdings" panose="05000000000000000000" pitchFamily="2" charset="2"/>
              <a:buChar char="Ø"/>
            </a:pPr>
            <a:r>
              <a:rPr lang="en-US" sz="1800" dirty="0"/>
              <a:t>Considered a trusted source for executives seeking solutions and action plans</a:t>
            </a:r>
          </a:p>
          <a:p>
            <a:pPr>
              <a:lnSpc>
                <a:spcPct val="90000"/>
              </a:lnSpc>
              <a:buFont typeface="Wingdings" panose="05000000000000000000" pitchFamily="2" charset="2"/>
              <a:buChar char="Ø"/>
            </a:pPr>
            <a:endParaRPr lang="en-US" sz="1800" dirty="0"/>
          </a:p>
          <a:p>
            <a:pPr marL="0" indent="0">
              <a:lnSpc>
                <a:spcPct val="90000"/>
              </a:lnSpc>
              <a:buNone/>
            </a:pPr>
            <a:r>
              <a:rPr lang="en-US" sz="1800" b="1" i="1" dirty="0"/>
              <a:t>Workforce resources:</a:t>
            </a:r>
          </a:p>
          <a:p>
            <a:pPr>
              <a:lnSpc>
                <a:spcPct val="90000"/>
              </a:lnSpc>
              <a:buFont typeface="Wingdings" panose="05000000000000000000" pitchFamily="2" charset="2"/>
              <a:buChar char="Ø"/>
            </a:pPr>
            <a:r>
              <a:rPr lang="en-US" sz="1800" dirty="0"/>
              <a:t>Designated learning track at OHA Annual Meeting</a:t>
            </a:r>
          </a:p>
          <a:p>
            <a:pPr>
              <a:lnSpc>
                <a:spcPct val="90000"/>
              </a:lnSpc>
              <a:buFont typeface="Wingdings" panose="05000000000000000000" pitchFamily="2" charset="2"/>
              <a:buChar char="Ø"/>
            </a:pPr>
            <a:r>
              <a:rPr lang="en-US" sz="1800" dirty="0"/>
              <a:t>Educational webinars</a:t>
            </a:r>
          </a:p>
          <a:p>
            <a:pPr>
              <a:lnSpc>
                <a:spcPct val="90000"/>
              </a:lnSpc>
              <a:buFont typeface="Wingdings" panose="05000000000000000000" pitchFamily="2" charset="2"/>
              <a:buChar char="Ø"/>
            </a:pPr>
            <a:r>
              <a:rPr lang="en-US" sz="1800" dirty="0"/>
              <a:t>Collaboration with workforce corporate partners</a:t>
            </a:r>
          </a:p>
          <a:p>
            <a:pPr>
              <a:lnSpc>
                <a:spcPct val="90000"/>
              </a:lnSpc>
              <a:buFont typeface="Wingdings" panose="05000000000000000000" pitchFamily="2" charset="2"/>
              <a:buChar char="Ø"/>
            </a:pPr>
            <a:r>
              <a:rPr lang="en-US" sz="1800" dirty="0"/>
              <a:t>Cross-collaboration with OHA committees and societies</a:t>
            </a:r>
          </a:p>
          <a:p>
            <a:pPr lvl="1">
              <a:lnSpc>
                <a:spcPct val="90000"/>
              </a:lnSpc>
              <a:buFont typeface="Wingdings" panose="05000000000000000000" pitchFamily="2" charset="2"/>
              <a:buChar char="Ø"/>
            </a:pPr>
            <a:r>
              <a:rPr lang="en-US" sz="1400" dirty="0"/>
              <a:t>Nursing leaders</a:t>
            </a:r>
          </a:p>
          <a:p>
            <a:pPr lvl="1">
              <a:lnSpc>
                <a:spcPct val="90000"/>
              </a:lnSpc>
              <a:buFont typeface="Wingdings" panose="05000000000000000000" pitchFamily="2" charset="2"/>
              <a:buChar char="Ø"/>
            </a:pPr>
            <a:r>
              <a:rPr lang="en-US" sz="1400" dirty="0"/>
              <a:t>HR professionals</a:t>
            </a:r>
          </a:p>
          <a:p>
            <a:pPr marL="0" indent="0">
              <a:lnSpc>
                <a:spcPct val="90000"/>
              </a:lnSpc>
              <a:buNone/>
            </a:pPr>
            <a:endParaRPr lang="en-US" sz="1800" dirty="0"/>
          </a:p>
        </p:txBody>
      </p:sp>
      <p:pic>
        <p:nvPicPr>
          <p:cNvPr id="3074" name="Picture 2" descr="Pandemic Worsened Patient Flow ...">
            <a:extLst>
              <a:ext uri="{FF2B5EF4-FFF2-40B4-BE49-F238E27FC236}">
                <a16:creationId xmlns:a16="http://schemas.microsoft.com/office/drawing/2014/main" id="{5C7FA1A0-27B9-748F-6EBE-15208EB18EC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92164" y="2427079"/>
            <a:ext cx="3798693" cy="2003841"/>
          </a:xfrm>
          <a:prstGeom prst="rect">
            <a:avLst/>
          </a:prstGeom>
          <a:solidFill>
            <a:srgbClr val="FFFFFF"/>
          </a:solidFill>
        </p:spPr>
      </p:pic>
      <p:sp>
        <p:nvSpPr>
          <p:cNvPr id="4" name="Date Placeholder 3">
            <a:extLst>
              <a:ext uri="{FF2B5EF4-FFF2-40B4-BE49-F238E27FC236}">
                <a16:creationId xmlns:a16="http://schemas.microsoft.com/office/drawing/2014/main" id="{398A5101-30B8-B951-C80D-ACB910733ECA}"/>
              </a:ext>
            </a:extLst>
          </p:cNvPr>
          <p:cNvSpPr>
            <a:spLocks noGrp="1"/>
          </p:cNvSpPr>
          <p:nvPr>
            <p:ph type="dt" sz="half" idx="10"/>
          </p:nvPr>
        </p:nvSpPr>
        <p:spPr>
          <a:xfrm>
            <a:off x="7229192" y="6459035"/>
            <a:ext cx="1261665" cy="273053"/>
          </a:xfrm>
        </p:spPr>
        <p:txBody>
          <a:bodyPr anchor="ctr">
            <a:normAutofit/>
          </a:bodyPr>
          <a:lstStyle/>
          <a:p>
            <a:pPr>
              <a:spcAft>
                <a:spcPts val="600"/>
              </a:spcAft>
            </a:pPr>
            <a:r>
              <a:rPr lang="en-US" dirty="0"/>
              <a:t>September 24, 2026</a:t>
            </a:r>
          </a:p>
        </p:txBody>
      </p:sp>
      <p:sp>
        <p:nvSpPr>
          <p:cNvPr id="5" name="Footer Placeholder 4">
            <a:extLst>
              <a:ext uri="{FF2B5EF4-FFF2-40B4-BE49-F238E27FC236}">
                <a16:creationId xmlns:a16="http://schemas.microsoft.com/office/drawing/2014/main" id="{25E551AE-5C4C-9932-DFB7-68F46E346D79}"/>
              </a:ext>
            </a:extLst>
          </p:cNvPr>
          <p:cNvSpPr>
            <a:spLocks noGrp="1"/>
          </p:cNvSpPr>
          <p:nvPr>
            <p:ph type="ftr" sz="quarter" idx="11"/>
          </p:nvPr>
        </p:nvSpPr>
        <p:spPr>
          <a:xfrm>
            <a:off x="3041073" y="6459036"/>
            <a:ext cx="4188119" cy="273052"/>
          </a:xfrm>
        </p:spPr>
        <p:txBody>
          <a:bodyPr anchor="ctr">
            <a:normAutofit/>
          </a:bodyPr>
          <a:lstStyle/>
          <a:p>
            <a:pPr algn="l"/>
            <a:r>
              <a:rPr lang="en-US" dirty="0"/>
              <a:t>Ohio ACTE- Health Sciences Workshop</a:t>
            </a:r>
          </a:p>
        </p:txBody>
      </p:sp>
      <p:sp>
        <p:nvSpPr>
          <p:cNvPr id="7" name="Slide Number Placeholder 6">
            <a:extLst>
              <a:ext uri="{FF2B5EF4-FFF2-40B4-BE49-F238E27FC236}">
                <a16:creationId xmlns:a16="http://schemas.microsoft.com/office/drawing/2014/main" id="{BD282BE3-D387-BD43-9D2C-A7194C177C87}"/>
              </a:ext>
            </a:extLst>
          </p:cNvPr>
          <p:cNvSpPr>
            <a:spLocks noGrp="1"/>
          </p:cNvSpPr>
          <p:nvPr>
            <p:ph type="sldNum" sz="quarter" idx="12"/>
          </p:nvPr>
        </p:nvSpPr>
        <p:spPr>
          <a:xfrm>
            <a:off x="8490857" y="6456111"/>
            <a:ext cx="342900" cy="275977"/>
          </a:xfrm>
        </p:spPr>
        <p:txBody>
          <a:bodyPr anchor="ctr">
            <a:normAutofit/>
          </a:bodyPr>
          <a:lstStyle/>
          <a:p>
            <a:pPr>
              <a:spcAft>
                <a:spcPts val="600"/>
              </a:spcAft>
            </a:pPr>
            <a:endParaRPr lang="en-US" dirty="0"/>
          </a:p>
        </p:txBody>
      </p:sp>
      <p:sp>
        <p:nvSpPr>
          <p:cNvPr id="6" name="Text Placeholder 5">
            <a:extLst>
              <a:ext uri="{FF2B5EF4-FFF2-40B4-BE49-F238E27FC236}">
                <a16:creationId xmlns:a16="http://schemas.microsoft.com/office/drawing/2014/main" id="{2734593B-34E5-0D85-EC64-0FEB631DE7E8}"/>
              </a:ext>
            </a:extLst>
          </p:cNvPr>
          <p:cNvSpPr>
            <a:spLocks noGrp="1"/>
          </p:cNvSpPr>
          <p:nvPr>
            <p:ph type="body" sz="quarter" idx="13"/>
          </p:nvPr>
        </p:nvSpPr>
        <p:spPr>
          <a:xfrm>
            <a:off x="228600" y="1019398"/>
            <a:ext cx="8677274" cy="488768"/>
          </a:xfrm>
        </p:spPr>
        <p:txBody>
          <a:bodyPr>
            <a:normAutofit/>
          </a:bodyPr>
          <a:lstStyle/>
          <a:p>
            <a:pPr>
              <a:lnSpc>
                <a:spcPct val="90000"/>
              </a:lnSpc>
            </a:pPr>
            <a:r>
              <a:rPr lang="en-US" dirty="0"/>
              <a:t>Member Support</a:t>
            </a:r>
          </a:p>
        </p:txBody>
      </p:sp>
      <p:sp>
        <p:nvSpPr>
          <p:cNvPr id="8" name="TextBox 7">
            <a:extLst>
              <a:ext uri="{FF2B5EF4-FFF2-40B4-BE49-F238E27FC236}">
                <a16:creationId xmlns:a16="http://schemas.microsoft.com/office/drawing/2014/main" id="{14E490C5-8C48-9404-F168-5E0F49FE3790}"/>
              </a:ext>
            </a:extLst>
          </p:cNvPr>
          <p:cNvSpPr txBox="1"/>
          <p:nvPr/>
        </p:nvSpPr>
        <p:spPr>
          <a:xfrm>
            <a:off x="4825672" y="2115643"/>
            <a:ext cx="3468821" cy="369332"/>
          </a:xfrm>
          <a:prstGeom prst="rect">
            <a:avLst/>
          </a:prstGeom>
          <a:noFill/>
        </p:spPr>
        <p:txBody>
          <a:bodyPr wrap="square" rtlCol="0">
            <a:spAutoFit/>
          </a:bodyPr>
          <a:lstStyle/>
          <a:p>
            <a:r>
              <a:rPr lang="en-US" dirty="0">
                <a:latin typeface="+mj-lt"/>
              </a:rPr>
              <a:t>    </a:t>
            </a:r>
            <a:r>
              <a:rPr lang="en-US" b="1" i="1" dirty="0">
                <a:latin typeface="+mj-lt"/>
              </a:rPr>
              <a:t>The WHY behind the work:</a:t>
            </a:r>
          </a:p>
        </p:txBody>
      </p:sp>
      <p:pic>
        <p:nvPicPr>
          <p:cNvPr id="3076" name="Picture 4" descr="Healthcare Workforce of the Future ...">
            <a:extLst>
              <a:ext uri="{FF2B5EF4-FFF2-40B4-BE49-F238E27FC236}">
                <a16:creationId xmlns:a16="http://schemas.microsoft.com/office/drawing/2014/main" id="{C28BF8C6-0F25-45A6-4E79-4880901363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5060" y="4513090"/>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19535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C85EB-9768-2735-A067-9A0A9E9704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210BF6-726F-E2F8-4AE3-C84E6B6D0E3E}"/>
              </a:ext>
            </a:extLst>
          </p:cNvPr>
          <p:cNvSpPr>
            <a:spLocks noGrp="1"/>
          </p:cNvSpPr>
          <p:nvPr>
            <p:ph type="title"/>
          </p:nvPr>
        </p:nvSpPr>
        <p:spPr/>
        <p:txBody>
          <a:bodyPr/>
          <a:lstStyle/>
          <a:p>
            <a:r>
              <a:rPr lang="en-US" dirty="0"/>
              <a:t>Workforce subcommittees</a:t>
            </a:r>
          </a:p>
        </p:txBody>
      </p:sp>
      <p:sp>
        <p:nvSpPr>
          <p:cNvPr id="7" name="Text Placeholder 6">
            <a:extLst>
              <a:ext uri="{FF2B5EF4-FFF2-40B4-BE49-F238E27FC236}">
                <a16:creationId xmlns:a16="http://schemas.microsoft.com/office/drawing/2014/main" id="{E9C65FF8-EDF9-3D75-E85B-96C3DA77A7F2}"/>
              </a:ext>
            </a:extLst>
          </p:cNvPr>
          <p:cNvSpPr>
            <a:spLocks noGrp="1"/>
          </p:cNvSpPr>
          <p:nvPr>
            <p:ph type="body" sz="quarter" idx="13"/>
          </p:nvPr>
        </p:nvSpPr>
        <p:spPr>
          <a:xfrm>
            <a:off x="238126" y="1018903"/>
            <a:ext cx="8677275" cy="477388"/>
          </a:xfrm>
        </p:spPr>
        <p:txBody>
          <a:bodyPr/>
          <a:lstStyle/>
          <a:p>
            <a:endParaRPr lang="en-US" dirty="0"/>
          </a:p>
        </p:txBody>
      </p:sp>
      <p:sp>
        <p:nvSpPr>
          <p:cNvPr id="4" name="Date Placeholder 3">
            <a:extLst>
              <a:ext uri="{FF2B5EF4-FFF2-40B4-BE49-F238E27FC236}">
                <a16:creationId xmlns:a16="http://schemas.microsoft.com/office/drawing/2014/main" id="{AC37D8DE-8807-EB22-6A45-BE8A24FF91D8}"/>
              </a:ext>
            </a:extLst>
          </p:cNvPr>
          <p:cNvSpPr>
            <a:spLocks noGrp="1"/>
          </p:cNvSpPr>
          <p:nvPr>
            <p:ph type="dt" sz="half" idx="10"/>
          </p:nvPr>
        </p:nvSpPr>
        <p:spPr/>
        <p:txBody>
          <a:bodyPr/>
          <a:lstStyle/>
          <a:p>
            <a:r>
              <a:rPr lang="en-US" dirty="0"/>
              <a:t>September 24, 2026</a:t>
            </a:r>
          </a:p>
        </p:txBody>
      </p:sp>
      <p:sp>
        <p:nvSpPr>
          <p:cNvPr id="5" name="Footer Placeholder 4">
            <a:extLst>
              <a:ext uri="{FF2B5EF4-FFF2-40B4-BE49-F238E27FC236}">
                <a16:creationId xmlns:a16="http://schemas.microsoft.com/office/drawing/2014/main" id="{8B825484-3018-CC42-E58D-0BE939B3A3B3}"/>
              </a:ext>
            </a:extLst>
          </p:cNvPr>
          <p:cNvSpPr>
            <a:spLocks noGrp="1"/>
          </p:cNvSpPr>
          <p:nvPr>
            <p:ph type="ftr" sz="quarter" idx="11"/>
          </p:nvPr>
        </p:nvSpPr>
        <p:spPr/>
        <p:txBody>
          <a:bodyPr/>
          <a:lstStyle/>
          <a:p>
            <a:pPr algn="l"/>
            <a:r>
              <a:rPr lang="en-US" dirty="0"/>
              <a:t>Ohio ACTE- Health Sciences Workshop</a:t>
            </a:r>
          </a:p>
        </p:txBody>
      </p:sp>
      <p:sp>
        <p:nvSpPr>
          <p:cNvPr id="6" name="Content Placeholder 5">
            <a:extLst>
              <a:ext uri="{FF2B5EF4-FFF2-40B4-BE49-F238E27FC236}">
                <a16:creationId xmlns:a16="http://schemas.microsoft.com/office/drawing/2014/main" id="{0716AE30-4FA9-C42A-F813-108199636F3C}"/>
              </a:ext>
            </a:extLst>
          </p:cNvPr>
          <p:cNvSpPr>
            <a:spLocks noGrp="1"/>
          </p:cNvSpPr>
          <p:nvPr>
            <p:ph idx="1"/>
          </p:nvPr>
        </p:nvSpPr>
        <p:spPr/>
        <p:txBody>
          <a:bodyPr>
            <a:normAutofit fontScale="70000" lnSpcReduction="20000"/>
          </a:bodyPr>
          <a:lstStyle/>
          <a:p>
            <a:pPr marL="0" indent="0">
              <a:buNone/>
            </a:pPr>
            <a:r>
              <a:rPr lang="en-US" b="1" u="sng" dirty="0"/>
              <a:t>External Stakeholder &amp; Advocacy:</a:t>
            </a:r>
          </a:p>
          <a:p>
            <a:pPr marL="0" indent="0">
              <a:buNone/>
            </a:pPr>
            <a:endParaRPr lang="en-US" b="1" u="sng" dirty="0"/>
          </a:p>
          <a:p>
            <a:pPr>
              <a:buFont typeface="Wingdings" panose="05000000000000000000" pitchFamily="2" charset="2"/>
              <a:buChar char="Ø"/>
            </a:pPr>
            <a:r>
              <a:rPr lang="en-US" dirty="0"/>
              <a:t>Partner with local, regional, state and federal organizations to identify and advance effective strategies and models</a:t>
            </a:r>
          </a:p>
          <a:p>
            <a:pPr>
              <a:buFont typeface="Wingdings" panose="05000000000000000000" pitchFamily="2" charset="2"/>
              <a:buChar char="Ø"/>
            </a:pPr>
            <a:r>
              <a:rPr lang="en-US" dirty="0"/>
              <a:t>Build local relationships to inform and influence statewide discussion and collaboration</a:t>
            </a:r>
          </a:p>
          <a:p>
            <a:pPr>
              <a:buFont typeface="Wingdings" panose="05000000000000000000" pitchFamily="2" charset="2"/>
              <a:buChar char="Ø"/>
            </a:pPr>
            <a:r>
              <a:rPr lang="en-US" dirty="0"/>
              <a:t>Collect and analyze statewide data to assess capacity and vacancy trends</a:t>
            </a:r>
          </a:p>
          <a:p>
            <a:pPr>
              <a:buFont typeface="Wingdings" panose="05000000000000000000" pitchFamily="2" charset="2"/>
              <a:buChar char="Ø"/>
            </a:pPr>
            <a:r>
              <a:rPr lang="en-US" dirty="0"/>
              <a:t>Identify specific clinical practice examples to support regulatory change</a:t>
            </a:r>
          </a:p>
          <a:p>
            <a:pPr>
              <a:buFont typeface="Wingdings" panose="05000000000000000000" pitchFamily="2" charset="2"/>
              <a:buChar char="Ø"/>
            </a:pPr>
            <a:r>
              <a:rPr lang="en-US" dirty="0"/>
              <a:t>Assess challenges in scope of practice, regulation, and education pipeline to identify opportunities for improvement</a:t>
            </a:r>
          </a:p>
          <a:p>
            <a:pPr>
              <a:buFont typeface="Wingdings" panose="05000000000000000000" pitchFamily="2" charset="2"/>
              <a:buChar char="Ø"/>
            </a:pPr>
            <a:r>
              <a:rPr lang="en-US" dirty="0"/>
              <a:t>Collaborate with regulatory bodies and academic institutions to reconcile degree requirements and job competencies </a:t>
            </a:r>
          </a:p>
          <a:p>
            <a:pPr marL="0" indent="0">
              <a:buNone/>
            </a:pPr>
            <a:endParaRPr lang="en-US" dirty="0"/>
          </a:p>
        </p:txBody>
      </p:sp>
    </p:spTree>
    <p:extLst>
      <p:ext uri="{BB962C8B-B14F-4D97-AF65-F5344CB8AC3E}">
        <p14:creationId xmlns:p14="http://schemas.microsoft.com/office/powerpoint/2010/main" val="6003884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943BD-D3C3-8C19-4CA5-77EB001C5F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E18DD3-A801-EA0E-C270-7F90866C1A57}"/>
              </a:ext>
            </a:extLst>
          </p:cNvPr>
          <p:cNvSpPr>
            <a:spLocks noGrp="1"/>
          </p:cNvSpPr>
          <p:nvPr>
            <p:ph type="title"/>
          </p:nvPr>
        </p:nvSpPr>
        <p:spPr/>
        <p:txBody>
          <a:bodyPr/>
          <a:lstStyle/>
          <a:p>
            <a:r>
              <a:rPr lang="en-US" dirty="0"/>
              <a:t>Workforce subcommittees</a:t>
            </a:r>
          </a:p>
        </p:txBody>
      </p:sp>
      <p:sp>
        <p:nvSpPr>
          <p:cNvPr id="7" name="Text Placeholder 6">
            <a:extLst>
              <a:ext uri="{FF2B5EF4-FFF2-40B4-BE49-F238E27FC236}">
                <a16:creationId xmlns:a16="http://schemas.microsoft.com/office/drawing/2014/main" id="{C0E370D5-3EC1-00D3-60E6-29206B9B51B1}"/>
              </a:ext>
            </a:extLst>
          </p:cNvPr>
          <p:cNvSpPr>
            <a:spLocks noGrp="1"/>
          </p:cNvSpPr>
          <p:nvPr>
            <p:ph type="body" sz="quarter" idx="13"/>
          </p:nvPr>
        </p:nvSpPr>
        <p:spPr>
          <a:xfrm>
            <a:off x="238126" y="1018903"/>
            <a:ext cx="8677275" cy="477388"/>
          </a:xfrm>
        </p:spPr>
        <p:txBody>
          <a:bodyPr/>
          <a:lstStyle/>
          <a:p>
            <a:endParaRPr lang="en-US" dirty="0"/>
          </a:p>
        </p:txBody>
      </p:sp>
      <p:sp>
        <p:nvSpPr>
          <p:cNvPr id="4" name="Date Placeholder 3">
            <a:extLst>
              <a:ext uri="{FF2B5EF4-FFF2-40B4-BE49-F238E27FC236}">
                <a16:creationId xmlns:a16="http://schemas.microsoft.com/office/drawing/2014/main" id="{FD65A9FD-F770-94B6-C270-913C980BEDDA}"/>
              </a:ext>
            </a:extLst>
          </p:cNvPr>
          <p:cNvSpPr>
            <a:spLocks noGrp="1"/>
          </p:cNvSpPr>
          <p:nvPr>
            <p:ph type="dt" sz="half" idx="10"/>
          </p:nvPr>
        </p:nvSpPr>
        <p:spPr/>
        <p:txBody>
          <a:bodyPr/>
          <a:lstStyle/>
          <a:p>
            <a:r>
              <a:rPr lang="en-US" dirty="0"/>
              <a:t>September 24, 2026</a:t>
            </a:r>
          </a:p>
        </p:txBody>
      </p:sp>
      <p:sp>
        <p:nvSpPr>
          <p:cNvPr id="5" name="Footer Placeholder 4">
            <a:extLst>
              <a:ext uri="{FF2B5EF4-FFF2-40B4-BE49-F238E27FC236}">
                <a16:creationId xmlns:a16="http://schemas.microsoft.com/office/drawing/2014/main" id="{3F15EBF3-B35C-CBBB-4278-73277A971E06}"/>
              </a:ext>
            </a:extLst>
          </p:cNvPr>
          <p:cNvSpPr>
            <a:spLocks noGrp="1"/>
          </p:cNvSpPr>
          <p:nvPr>
            <p:ph type="ftr" sz="quarter" idx="11"/>
          </p:nvPr>
        </p:nvSpPr>
        <p:spPr/>
        <p:txBody>
          <a:bodyPr/>
          <a:lstStyle/>
          <a:p>
            <a:pPr algn="l"/>
            <a:r>
              <a:rPr lang="en-US" dirty="0"/>
              <a:t>Ohio ACTE- Health Sciences Workshop</a:t>
            </a:r>
          </a:p>
        </p:txBody>
      </p:sp>
      <p:sp>
        <p:nvSpPr>
          <p:cNvPr id="6" name="Content Placeholder 5">
            <a:extLst>
              <a:ext uri="{FF2B5EF4-FFF2-40B4-BE49-F238E27FC236}">
                <a16:creationId xmlns:a16="http://schemas.microsoft.com/office/drawing/2014/main" id="{0931B699-33A9-5951-A571-A5146254164B}"/>
              </a:ext>
            </a:extLst>
          </p:cNvPr>
          <p:cNvSpPr>
            <a:spLocks noGrp="1"/>
          </p:cNvSpPr>
          <p:nvPr>
            <p:ph idx="1"/>
          </p:nvPr>
        </p:nvSpPr>
        <p:spPr/>
        <p:txBody>
          <a:bodyPr>
            <a:noAutofit/>
          </a:bodyPr>
          <a:lstStyle/>
          <a:p>
            <a:pPr marL="0" indent="0">
              <a:buNone/>
            </a:pPr>
            <a:r>
              <a:rPr lang="en-US" sz="1600" b="1" u="sng" dirty="0"/>
              <a:t>Clinical/AI Strategy:</a:t>
            </a:r>
          </a:p>
          <a:p>
            <a:pPr marL="0" indent="0">
              <a:buNone/>
            </a:pPr>
            <a:endParaRPr lang="en-US" sz="1600" b="1" u="sng" dirty="0"/>
          </a:p>
          <a:p>
            <a:pPr>
              <a:buFont typeface="Wingdings" panose="05000000000000000000" pitchFamily="2" charset="2"/>
              <a:buChar char="Ø"/>
            </a:pPr>
            <a:r>
              <a:rPr lang="en-US" sz="1600" dirty="0"/>
              <a:t>Provide support to statewide efforts as it relates to AI and tech implementation</a:t>
            </a:r>
          </a:p>
          <a:p>
            <a:pPr>
              <a:buFont typeface="Wingdings" panose="05000000000000000000" pitchFamily="2" charset="2"/>
              <a:buChar char="Ø"/>
            </a:pPr>
            <a:r>
              <a:rPr lang="en-US" sz="1600" dirty="0"/>
              <a:t>Establish a model AI approach and framework with intake tools, review checklists, vendor questions, and contract language for guidance and reference</a:t>
            </a:r>
          </a:p>
          <a:p>
            <a:pPr>
              <a:buFont typeface="Wingdings" panose="05000000000000000000" pitchFamily="2" charset="2"/>
              <a:buChar char="Ø"/>
            </a:pPr>
            <a:r>
              <a:rPr lang="en-US" sz="1600" dirty="0"/>
              <a:t>Identify statewide advocacy efforts in the role of AI from a legislative perspective</a:t>
            </a:r>
          </a:p>
          <a:p>
            <a:pPr>
              <a:buFont typeface="Wingdings" panose="05000000000000000000" pitchFamily="2" charset="2"/>
              <a:buChar char="Ø"/>
            </a:pPr>
            <a:r>
              <a:rPr lang="en-US" sz="1600" dirty="0"/>
              <a:t>Define value in inventorying AI applications with high usage, visibility, and specific categories</a:t>
            </a:r>
          </a:p>
          <a:p>
            <a:pPr>
              <a:buFont typeface="Wingdings" panose="05000000000000000000" pitchFamily="2" charset="2"/>
              <a:buChar char="Ø"/>
            </a:pPr>
            <a:r>
              <a:rPr lang="en-US" sz="1600" dirty="0"/>
              <a:t>Share successful practices related to AI governance structure, intake process, policies, vendor review, and staff education</a:t>
            </a:r>
          </a:p>
          <a:p>
            <a:pPr>
              <a:buFont typeface="Wingdings" panose="05000000000000000000" pitchFamily="2" charset="2"/>
              <a:buChar char="Ø"/>
            </a:pPr>
            <a:r>
              <a:rPr lang="en-US" sz="1600" dirty="0"/>
              <a:t>Narrow focus to broader governance issues rather than specific technologies</a:t>
            </a:r>
          </a:p>
          <a:p>
            <a:pPr lvl="1">
              <a:buFont typeface="Wingdings" panose="05000000000000000000" pitchFamily="2" charset="2"/>
              <a:buChar char="Ø"/>
            </a:pPr>
            <a:r>
              <a:rPr lang="en-US" sz="1600" dirty="0"/>
              <a:t>Ohio hospitals vary in size, budget</a:t>
            </a:r>
            <a:r>
              <a:rPr lang="en-US" sz="1600"/>
              <a:t>, EHR, </a:t>
            </a:r>
            <a:r>
              <a:rPr lang="en-US" sz="1600" dirty="0"/>
              <a:t>staffing, and AI maturity</a:t>
            </a:r>
          </a:p>
          <a:p>
            <a:pPr marL="457200" lvl="1" indent="0">
              <a:buNone/>
            </a:pPr>
            <a:endParaRPr lang="en-US" sz="1600" dirty="0"/>
          </a:p>
          <a:p>
            <a:pPr marL="0" indent="0" algn="ctr">
              <a:buNone/>
            </a:pPr>
            <a:r>
              <a:rPr lang="en-US" sz="1600" b="1" i="1" dirty="0"/>
              <a:t>Request for OHA:</a:t>
            </a:r>
          </a:p>
          <a:p>
            <a:pPr marL="0" indent="0" algn="ctr">
              <a:buNone/>
            </a:pPr>
            <a:r>
              <a:rPr lang="en-US" sz="1600" b="1" i="1" dirty="0"/>
              <a:t>To provide templates, shared guidance, and a forum for shared ideas.</a:t>
            </a:r>
          </a:p>
        </p:txBody>
      </p:sp>
    </p:spTree>
    <p:extLst>
      <p:ext uri="{BB962C8B-B14F-4D97-AF65-F5344CB8AC3E}">
        <p14:creationId xmlns:p14="http://schemas.microsoft.com/office/powerpoint/2010/main" val="306218191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01F7F-3399-1FDD-7A86-19896D4589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96A06F-D2C3-ED57-B1F5-FC180819AC4B}"/>
              </a:ext>
            </a:extLst>
          </p:cNvPr>
          <p:cNvSpPr>
            <a:spLocks noGrp="1"/>
          </p:cNvSpPr>
          <p:nvPr>
            <p:ph type="title"/>
          </p:nvPr>
        </p:nvSpPr>
        <p:spPr/>
        <p:txBody>
          <a:bodyPr/>
          <a:lstStyle/>
          <a:p>
            <a:r>
              <a:rPr lang="en-US" dirty="0"/>
              <a:t>Workforce</a:t>
            </a:r>
          </a:p>
        </p:txBody>
      </p:sp>
      <p:sp>
        <p:nvSpPr>
          <p:cNvPr id="7" name="Text Placeholder 6">
            <a:extLst>
              <a:ext uri="{FF2B5EF4-FFF2-40B4-BE49-F238E27FC236}">
                <a16:creationId xmlns:a16="http://schemas.microsoft.com/office/drawing/2014/main" id="{A916B50A-CB9F-F236-D3AD-8F9D8A4F261D}"/>
              </a:ext>
            </a:extLst>
          </p:cNvPr>
          <p:cNvSpPr>
            <a:spLocks noGrp="1"/>
          </p:cNvSpPr>
          <p:nvPr>
            <p:ph type="body" sz="quarter" idx="13"/>
          </p:nvPr>
        </p:nvSpPr>
        <p:spPr>
          <a:xfrm>
            <a:off x="238126" y="1018903"/>
            <a:ext cx="8677275" cy="477388"/>
          </a:xfrm>
        </p:spPr>
        <p:txBody>
          <a:bodyPr/>
          <a:lstStyle/>
          <a:p>
            <a:r>
              <a:rPr lang="en-US" dirty="0"/>
              <a:t>Connections &amp; Conversations</a:t>
            </a:r>
          </a:p>
        </p:txBody>
      </p:sp>
      <p:sp>
        <p:nvSpPr>
          <p:cNvPr id="4" name="Date Placeholder 3">
            <a:extLst>
              <a:ext uri="{FF2B5EF4-FFF2-40B4-BE49-F238E27FC236}">
                <a16:creationId xmlns:a16="http://schemas.microsoft.com/office/drawing/2014/main" id="{26785717-805C-904A-8DFB-07D2DFDCF405}"/>
              </a:ext>
            </a:extLst>
          </p:cNvPr>
          <p:cNvSpPr>
            <a:spLocks noGrp="1"/>
          </p:cNvSpPr>
          <p:nvPr>
            <p:ph type="dt" sz="half" idx="10"/>
          </p:nvPr>
        </p:nvSpPr>
        <p:spPr/>
        <p:txBody>
          <a:bodyPr/>
          <a:lstStyle/>
          <a:p>
            <a:r>
              <a:rPr lang="en-US" dirty="0"/>
              <a:t>September 24, 2026</a:t>
            </a:r>
          </a:p>
        </p:txBody>
      </p:sp>
      <p:sp>
        <p:nvSpPr>
          <p:cNvPr id="5" name="Footer Placeholder 4">
            <a:extLst>
              <a:ext uri="{FF2B5EF4-FFF2-40B4-BE49-F238E27FC236}">
                <a16:creationId xmlns:a16="http://schemas.microsoft.com/office/drawing/2014/main" id="{44EB104F-140E-D272-CA35-1D4F8E1FE6F4}"/>
              </a:ext>
            </a:extLst>
          </p:cNvPr>
          <p:cNvSpPr>
            <a:spLocks noGrp="1"/>
          </p:cNvSpPr>
          <p:nvPr>
            <p:ph type="ftr" sz="quarter" idx="11"/>
          </p:nvPr>
        </p:nvSpPr>
        <p:spPr/>
        <p:txBody>
          <a:bodyPr/>
          <a:lstStyle/>
          <a:p>
            <a:pPr algn="l"/>
            <a:r>
              <a:rPr lang="en-US" dirty="0"/>
              <a:t>Ohio ACTE- Health Sciences Workshop</a:t>
            </a:r>
          </a:p>
        </p:txBody>
      </p:sp>
      <p:sp>
        <p:nvSpPr>
          <p:cNvPr id="6" name="Content Placeholder 5">
            <a:extLst>
              <a:ext uri="{FF2B5EF4-FFF2-40B4-BE49-F238E27FC236}">
                <a16:creationId xmlns:a16="http://schemas.microsoft.com/office/drawing/2014/main" id="{F48A2CB5-9EA9-8DFF-AF91-AEAA8C4E161F}"/>
              </a:ext>
            </a:extLst>
          </p:cNvPr>
          <p:cNvSpPr>
            <a:spLocks noGrp="1"/>
          </p:cNvSpPr>
          <p:nvPr>
            <p:ph idx="1"/>
          </p:nvPr>
        </p:nvSpPr>
        <p:spPr/>
        <p:txBody>
          <a:bodyPr>
            <a:noAutofit/>
          </a:bodyPr>
          <a:lstStyle/>
          <a:p>
            <a:pPr>
              <a:buFont typeface="Wingdings" panose="05000000000000000000" pitchFamily="2" charset="2"/>
              <a:buChar char="Ø"/>
            </a:pPr>
            <a:r>
              <a:rPr lang="en-US" sz="1200" b="1" dirty="0"/>
              <a:t>OACC (Ohio Association of Community Colleges)</a:t>
            </a:r>
          </a:p>
          <a:p>
            <a:pPr lvl="1">
              <a:buFont typeface="Wingdings" panose="05000000000000000000" pitchFamily="2" charset="2"/>
              <a:buChar char="Ø"/>
            </a:pPr>
            <a:r>
              <a:rPr lang="en-US" sz="1200" b="1" dirty="0"/>
              <a:t>Senior Director of Workforce Partnerships</a:t>
            </a:r>
          </a:p>
          <a:p>
            <a:pPr lvl="1">
              <a:buFont typeface="Wingdings" panose="05000000000000000000" pitchFamily="2" charset="2"/>
              <a:buChar char="Ø"/>
            </a:pPr>
            <a:r>
              <a:rPr lang="en-US" sz="1200" b="1" dirty="0"/>
              <a:t>Chief Academic Officer</a:t>
            </a:r>
          </a:p>
          <a:p>
            <a:pPr lvl="1">
              <a:buFont typeface="Wingdings" panose="05000000000000000000" pitchFamily="2" charset="2"/>
              <a:buChar char="Ø"/>
            </a:pPr>
            <a:r>
              <a:rPr lang="en-US" sz="1200" b="1" dirty="0"/>
              <a:t>Director of Institutional Effectiveness </a:t>
            </a:r>
          </a:p>
          <a:p>
            <a:pPr marL="457200" lvl="1" indent="0">
              <a:buNone/>
            </a:pPr>
            <a:endParaRPr lang="en-US" sz="1200" b="1" dirty="0"/>
          </a:p>
          <a:p>
            <a:pPr>
              <a:buFont typeface="Wingdings" panose="05000000000000000000" pitchFamily="2" charset="2"/>
              <a:buChar char="Ø"/>
            </a:pPr>
            <a:r>
              <a:rPr lang="en-US" sz="1200" b="1" dirty="0"/>
              <a:t>ODJFS</a:t>
            </a:r>
          </a:p>
          <a:p>
            <a:pPr lvl="1">
              <a:buFont typeface="Wingdings" panose="05000000000000000000" pitchFamily="2" charset="2"/>
              <a:buChar char="Ø"/>
            </a:pPr>
            <a:r>
              <a:rPr lang="en-US" sz="1200" b="1" dirty="0"/>
              <a:t>Deputy Director and Assistant Deputy Director</a:t>
            </a:r>
          </a:p>
          <a:p>
            <a:pPr marL="457200" lvl="1" indent="0">
              <a:buNone/>
            </a:pPr>
            <a:endParaRPr lang="en-US" sz="1200" b="1" dirty="0"/>
          </a:p>
          <a:p>
            <a:pPr>
              <a:buFont typeface="Wingdings" panose="05000000000000000000" pitchFamily="2" charset="2"/>
              <a:buChar char="Ø"/>
            </a:pPr>
            <a:r>
              <a:rPr lang="en-US" sz="1200" b="1" dirty="0"/>
              <a:t>Ohio Department of Education and Workforce</a:t>
            </a:r>
          </a:p>
          <a:p>
            <a:pPr lvl="1">
              <a:buFont typeface="Wingdings" panose="05000000000000000000" pitchFamily="2" charset="2"/>
              <a:buChar char="Ø"/>
            </a:pPr>
            <a:r>
              <a:rPr lang="en-US" sz="1200" b="1" dirty="0"/>
              <a:t>Deputy Director for Division of Career-Tech Education and Workforce Readiness</a:t>
            </a:r>
          </a:p>
          <a:p>
            <a:pPr lvl="1">
              <a:buFont typeface="Wingdings" panose="05000000000000000000" pitchFamily="2" charset="2"/>
              <a:buChar char="Ø"/>
            </a:pPr>
            <a:r>
              <a:rPr lang="en-US" sz="1200" b="1" dirty="0"/>
              <a:t>Office of Graduate Success</a:t>
            </a:r>
          </a:p>
          <a:p>
            <a:pPr marL="457200" lvl="1" indent="0">
              <a:buNone/>
            </a:pPr>
            <a:endParaRPr lang="en-US" sz="1200" b="1" dirty="0"/>
          </a:p>
          <a:p>
            <a:pPr>
              <a:buFont typeface="Wingdings" panose="05000000000000000000" pitchFamily="2" charset="2"/>
              <a:buChar char="Ø"/>
            </a:pPr>
            <a:r>
              <a:rPr lang="en-US" sz="1200" b="1" dirty="0"/>
              <a:t>Ohio State University</a:t>
            </a:r>
          </a:p>
          <a:p>
            <a:pPr>
              <a:buFont typeface="Wingdings" panose="05000000000000000000" pitchFamily="2" charset="2"/>
              <a:buChar char="Ø"/>
            </a:pPr>
            <a:endParaRPr lang="en-US" sz="1200" b="1" dirty="0"/>
          </a:p>
          <a:p>
            <a:pPr>
              <a:buFont typeface="Wingdings" panose="05000000000000000000" pitchFamily="2" charset="2"/>
              <a:buChar char="Ø"/>
            </a:pPr>
            <a:r>
              <a:rPr lang="en-US" sz="1200" b="1" dirty="0"/>
              <a:t>ASPYR- HCCOCO (Healthcare Career Collaborative of Central Ohio)</a:t>
            </a:r>
          </a:p>
          <a:p>
            <a:pPr>
              <a:buFont typeface="Wingdings" panose="05000000000000000000" pitchFamily="2" charset="2"/>
              <a:buChar char="Ø"/>
            </a:pPr>
            <a:endParaRPr lang="en-US" sz="1200" b="1" dirty="0"/>
          </a:p>
          <a:p>
            <a:pPr>
              <a:buFont typeface="Wingdings" panose="05000000000000000000" pitchFamily="2" charset="2"/>
              <a:buChar char="Ø"/>
            </a:pPr>
            <a:r>
              <a:rPr lang="en-US" sz="1200" b="1" dirty="0"/>
              <a:t>Ohio ACTE</a:t>
            </a:r>
          </a:p>
          <a:p>
            <a:pPr>
              <a:buFont typeface="Wingdings" panose="05000000000000000000" pitchFamily="2" charset="2"/>
              <a:buChar char="Ø"/>
            </a:pPr>
            <a:endParaRPr lang="en-US" sz="1200" b="1" dirty="0"/>
          </a:p>
          <a:p>
            <a:pPr>
              <a:buFont typeface="Wingdings" panose="05000000000000000000" pitchFamily="2" charset="2"/>
              <a:buChar char="Ø"/>
            </a:pPr>
            <a:r>
              <a:rPr lang="en-US" sz="1200" b="1" dirty="0"/>
              <a:t>Ohio Department of Higher Education</a:t>
            </a:r>
          </a:p>
          <a:p>
            <a:pPr>
              <a:buFont typeface="Wingdings" panose="05000000000000000000" pitchFamily="2" charset="2"/>
              <a:buChar char="Ø"/>
            </a:pPr>
            <a:endParaRPr lang="en-US" sz="1200" b="1" dirty="0"/>
          </a:p>
          <a:p>
            <a:pPr>
              <a:buFont typeface="Wingdings" panose="05000000000000000000" pitchFamily="2" charset="2"/>
              <a:buChar char="Ø"/>
            </a:pPr>
            <a:r>
              <a:rPr lang="en-US" sz="1200" b="1" dirty="0"/>
              <a:t>AHA Workforce Community (SHA’s, shared forum, conferences)</a:t>
            </a:r>
          </a:p>
          <a:p>
            <a:pPr marL="0" indent="0">
              <a:buNone/>
            </a:pPr>
            <a:endParaRPr lang="en-US" sz="1600" dirty="0"/>
          </a:p>
        </p:txBody>
      </p:sp>
    </p:spTree>
    <p:extLst>
      <p:ext uri="{BB962C8B-B14F-4D97-AF65-F5344CB8AC3E}">
        <p14:creationId xmlns:p14="http://schemas.microsoft.com/office/powerpoint/2010/main" val="27593443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F054C411-D507-B5AF-C689-B199BA6F68D7}"/>
              </a:ext>
            </a:extLst>
          </p:cNvPr>
          <p:cNvSpPr>
            <a:spLocks noGrp="1"/>
          </p:cNvSpPr>
          <p:nvPr>
            <p:ph type="title"/>
          </p:nvPr>
        </p:nvSpPr>
        <p:spPr>
          <a:xfrm>
            <a:off x="685800" y="2066925"/>
            <a:ext cx="7772400" cy="1362075"/>
          </a:xfrm>
        </p:spPr>
        <p:txBody>
          <a:bodyPr/>
          <a:lstStyle/>
          <a:p>
            <a:pPr algn="ctr"/>
            <a:r>
              <a:rPr lang="en-US" dirty="0"/>
              <a:t>Ohio Data – 2036 Projections</a:t>
            </a:r>
          </a:p>
        </p:txBody>
      </p:sp>
      <p:sp>
        <p:nvSpPr>
          <p:cNvPr id="3" name="Date Placeholder 2">
            <a:extLst>
              <a:ext uri="{FF2B5EF4-FFF2-40B4-BE49-F238E27FC236}">
                <a16:creationId xmlns:a16="http://schemas.microsoft.com/office/drawing/2014/main" id="{AB8A72A9-7264-1A6D-88EF-3C54B07D071C}"/>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solidFill>
                  <a:prstClr val="white"/>
                </a:solidFill>
              </a:rPr>
              <a:t>September 24,</a:t>
            </a:r>
            <a:r>
              <a:rPr kumimoji="0" lang="en-US" sz="9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2026</a:t>
            </a:r>
          </a:p>
        </p:txBody>
      </p:sp>
      <p:sp>
        <p:nvSpPr>
          <p:cNvPr id="4" name="Footer Placeholder 3">
            <a:extLst>
              <a:ext uri="{FF2B5EF4-FFF2-40B4-BE49-F238E27FC236}">
                <a16:creationId xmlns:a16="http://schemas.microsoft.com/office/drawing/2014/main" id="{39206051-7D27-7EDE-534B-A36EEBBD46E6}"/>
              </a:ext>
            </a:extLst>
          </p:cNvPr>
          <p:cNvSpPr>
            <a:spLocks noGrp="1"/>
          </p:cNvSpPr>
          <p:nvPr>
            <p:ph type="ftr" sz="quarter" idx="11"/>
          </p:nvPr>
        </p:nvSpPr>
        <p:spPr/>
        <p:txBody>
          <a:bodyPr/>
          <a:lstStyle/>
          <a:p>
            <a:pPr algn="l"/>
            <a:r>
              <a:rPr lang="en-US" dirty="0"/>
              <a:t>Ohio ACTE- Health Sciences Workshop</a:t>
            </a:r>
          </a:p>
        </p:txBody>
      </p:sp>
      <p:sp>
        <p:nvSpPr>
          <p:cNvPr id="5" name="Slide Number Placeholder 4">
            <a:extLst>
              <a:ext uri="{FF2B5EF4-FFF2-40B4-BE49-F238E27FC236}">
                <a16:creationId xmlns:a16="http://schemas.microsoft.com/office/drawing/2014/main" id="{4F75A426-E19C-3D50-4074-394BCD32704F}"/>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6A8C956-7F98-419D-9766-136EA2D387DD}" type="slidenum">
              <a:rPr kumimoji="0" lang="en-US" sz="900" b="1" i="0" u="none" strike="noStrike" kern="1200" cap="none" spc="0" normalizeH="0" baseline="0" noProof="0" smtClean="0">
                <a:ln>
                  <a:noFill/>
                </a:ln>
                <a:solidFill>
                  <a:srgbClr val="FFFFFF"/>
                </a:solidFill>
                <a:effectLst/>
                <a:uLnTx/>
                <a:uFillTx/>
                <a:latin typeface="Arial"/>
                <a:ea typeface="+mn-ea"/>
                <a:cs typeface="Arial"/>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900" b="1"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41518120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0C070-34DB-B795-1B6C-CCD0AFFE41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6D2440-3BA9-51F7-E569-9090FEFA3819}"/>
              </a:ext>
            </a:extLst>
          </p:cNvPr>
          <p:cNvSpPr>
            <a:spLocks noGrp="1"/>
          </p:cNvSpPr>
          <p:nvPr>
            <p:ph type="title"/>
          </p:nvPr>
        </p:nvSpPr>
        <p:spPr>
          <a:xfrm>
            <a:off x="228599" y="204970"/>
            <a:ext cx="8677275" cy="883050"/>
          </a:xfrm>
        </p:spPr>
        <p:txBody>
          <a:bodyPr/>
          <a:lstStyle/>
          <a:p>
            <a:r>
              <a:rPr lang="en-US" sz="3200" dirty="0"/>
              <a:t>Adequacy – Allied Health</a:t>
            </a:r>
          </a:p>
        </p:txBody>
      </p:sp>
      <p:sp>
        <p:nvSpPr>
          <p:cNvPr id="7" name="Text Placeholder 6">
            <a:extLst>
              <a:ext uri="{FF2B5EF4-FFF2-40B4-BE49-F238E27FC236}">
                <a16:creationId xmlns:a16="http://schemas.microsoft.com/office/drawing/2014/main" id="{785AA1D2-702B-EAFC-E12A-46089132BA9E}"/>
              </a:ext>
            </a:extLst>
          </p:cNvPr>
          <p:cNvSpPr>
            <a:spLocks noGrp="1"/>
          </p:cNvSpPr>
          <p:nvPr>
            <p:ph type="body" sz="quarter" idx="13"/>
          </p:nvPr>
        </p:nvSpPr>
        <p:spPr/>
        <p:txBody>
          <a:bodyPr/>
          <a:lstStyle/>
          <a:p>
            <a:r>
              <a:rPr lang="en-US" dirty="0"/>
              <a:t>Workforce Projections –2036</a:t>
            </a:r>
          </a:p>
        </p:txBody>
      </p:sp>
      <p:sp>
        <p:nvSpPr>
          <p:cNvPr id="4" name="Date Placeholder 3">
            <a:extLst>
              <a:ext uri="{FF2B5EF4-FFF2-40B4-BE49-F238E27FC236}">
                <a16:creationId xmlns:a16="http://schemas.microsoft.com/office/drawing/2014/main" id="{8E495D21-63E8-EA8E-6BF2-470E3E645122}"/>
              </a:ext>
            </a:extLst>
          </p:cNvPr>
          <p:cNvSpPr>
            <a:spLocks noGrp="1"/>
          </p:cNvSpPr>
          <p:nvPr>
            <p:ph type="dt" sz="half" idx="10"/>
          </p:nvPr>
        </p:nvSpPr>
        <p:spPr/>
        <p:txBody>
          <a:bodyPr/>
          <a:lstStyle/>
          <a:p>
            <a:r>
              <a:rPr lang="en-US" dirty="0"/>
              <a:t>September 24, 2026</a:t>
            </a:r>
          </a:p>
        </p:txBody>
      </p:sp>
      <p:sp>
        <p:nvSpPr>
          <p:cNvPr id="5" name="Footer Placeholder 4">
            <a:extLst>
              <a:ext uri="{FF2B5EF4-FFF2-40B4-BE49-F238E27FC236}">
                <a16:creationId xmlns:a16="http://schemas.microsoft.com/office/drawing/2014/main" id="{13BD60E4-1809-B244-F34A-B66BD422C2A4}"/>
              </a:ext>
            </a:extLst>
          </p:cNvPr>
          <p:cNvSpPr>
            <a:spLocks noGrp="1"/>
          </p:cNvSpPr>
          <p:nvPr>
            <p:ph type="ftr" sz="quarter" idx="11"/>
          </p:nvPr>
        </p:nvSpPr>
        <p:spPr/>
        <p:txBody>
          <a:bodyPr/>
          <a:lstStyle/>
          <a:p>
            <a:pPr algn="l"/>
            <a:r>
              <a:rPr lang="en-US" dirty="0"/>
              <a:t>Ohio ACTE- Health Sciences Workshop</a:t>
            </a:r>
          </a:p>
        </p:txBody>
      </p:sp>
      <p:sp>
        <p:nvSpPr>
          <p:cNvPr id="3" name="Slide Number Placeholder 2">
            <a:extLst>
              <a:ext uri="{FF2B5EF4-FFF2-40B4-BE49-F238E27FC236}">
                <a16:creationId xmlns:a16="http://schemas.microsoft.com/office/drawing/2014/main" id="{5297CD59-1C95-37B5-7CD4-05337FE4A993}"/>
              </a:ext>
            </a:extLst>
          </p:cNvPr>
          <p:cNvSpPr>
            <a:spLocks noGrp="1"/>
          </p:cNvSpPr>
          <p:nvPr>
            <p:ph type="sldNum" sz="quarter" idx="12"/>
          </p:nvPr>
        </p:nvSpPr>
        <p:spPr/>
        <p:txBody>
          <a:bodyPr/>
          <a:lstStyle/>
          <a:p>
            <a:fld id="{06A8C956-7F98-419D-9766-136EA2D387DD}" type="slidenum">
              <a:rPr lang="en-US" smtClean="0"/>
              <a:pPr/>
              <a:t>12</a:t>
            </a:fld>
            <a:endParaRPr lang="en-US" dirty="0"/>
          </a:p>
        </p:txBody>
      </p:sp>
      <p:pic>
        <p:nvPicPr>
          <p:cNvPr id="9" name="Picture 8">
            <a:extLst>
              <a:ext uri="{FF2B5EF4-FFF2-40B4-BE49-F238E27FC236}">
                <a16:creationId xmlns:a16="http://schemas.microsoft.com/office/drawing/2014/main" id="{F21626F7-00ED-EB27-1B4E-2D069345564B}"/>
              </a:ext>
            </a:extLst>
          </p:cNvPr>
          <p:cNvPicPr>
            <a:picLocks noChangeAspect="1"/>
          </p:cNvPicPr>
          <p:nvPr/>
        </p:nvPicPr>
        <p:blipFill>
          <a:blip r:embed="rId3"/>
          <a:stretch>
            <a:fillRect/>
          </a:stretch>
        </p:blipFill>
        <p:spPr>
          <a:xfrm>
            <a:off x="893948" y="1496291"/>
            <a:ext cx="7346575" cy="4686187"/>
          </a:xfrm>
          <a:prstGeom prst="rect">
            <a:avLst/>
          </a:prstGeom>
        </p:spPr>
      </p:pic>
    </p:spTree>
    <p:extLst>
      <p:ext uri="{BB962C8B-B14F-4D97-AF65-F5344CB8AC3E}">
        <p14:creationId xmlns:p14="http://schemas.microsoft.com/office/powerpoint/2010/main" val="284169457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263C0-B21B-2B77-2749-707ED7C76770}"/>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9D9BA914-324B-A50F-2C7C-828695BF1811}"/>
              </a:ext>
            </a:extLst>
          </p:cNvPr>
          <p:cNvPicPr>
            <a:picLocks noChangeAspect="1"/>
          </p:cNvPicPr>
          <p:nvPr/>
        </p:nvPicPr>
        <p:blipFill>
          <a:blip r:embed="rId3"/>
          <a:stretch>
            <a:fillRect/>
          </a:stretch>
        </p:blipFill>
        <p:spPr>
          <a:xfrm>
            <a:off x="0" y="1702801"/>
            <a:ext cx="9144000" cy="3903761"/>
          </a:xfrm>
          <a:prstGeom prst="rect">
            <a:avLst/>
          </a:prstGeom>
        </p:spPr>
      </p:pic>
      <p:sp>
        <p:nvSpPr>
          <p:cNvPr id="2" name="Title 1">
            <a:extLst>
              <a:ext uri="{FF2B5EF4-FFF2-40B4-BE49-F238E27FC236}">
                <a16:creationId xmlns:a16="http://schemas.microsoft.com/office/drawing/2014/main" id="{CFA3BADD-D724-499F-6759-CCF4FA15AB59}"/>
              </a:ext>
            </a:extLst>
          </p:cNvPr>
          <p:cNvSpPr>
            <a:spLocks noGrp="1"/>
          </p:cNvSpPr>
          <p:nvPr>
            <p:ph type="title"/>
          </p:nvPr>
        </p:nvSpPr>
        <p:spPr>
          <a:xfrm>
            <a:off x="228599" y="204970"/>
            <a:ext cx="8677275" cy="813933"/>
          </a:xfrm>
        </p:spPr>
        <p:txBody>
          <a:bodyPr anchor="ctr">
            <a:normAutofit/>
          </a:bodyPr>
          <a:lstStyle/>
          <a:p>
            <a:r>
              <a:rPr lang="en-US" dirty="0"/>
              <a:t>Physicians</a:t>
            </a:r>
          </a:p>
        </p:txBody>
      </p:sp>
      <p:sp>
        <p:nvSpPr>
          <p:cNvPr id="4" name="Date Placeholder 3">
            <a:extLst>
              <a:ext uri="{FF2B5EF4-FFF2-40B4-BE49-F238E27FC236}">
                <a16:creationId xmlns:a16="http://schemas.microsoft.com/office/drawing/2014/main" id="{E4525630-E93C-BDED-5E86-F70276D3BF24}"/>
              </a:ext>
            </a:extLst>
          </p:cNvPr>
          <p:cNvSpPr>
            <a:spLocks noGrp="1"/>
          </p:cNvSpPr>
          <p:nvPr>
            <p:ph type="dt" sz="half" idx="10"/>
          </p:nvPr>
        </p:nvSpPr>
        <p:spPr>
          <a:xfrm>
            <a:off x="7229192" y="6459035"/>
            <a:ext cx="1261665" cy="273053"/>
          </a:xfrm>
        </p:spPr>
        <p:txBody>
          <a:bodyPr anchor="ctr">
            <a:normAutofit/>
          </a:bodyPr>
          <a:lstStyle/>
          <a:p>
            <a:pPr>
              <a:spcAft>
                <a:spcPts val="600"/>
              </a:spcAft>
            </a:pPr>
            <a:r>
              <a:rPr lang="en-US" dirty="0"/>
              <a:t>September 24, 2026</a:t>
            </a:r>
          </a:p>
        </p:txBody>
      </p:sp>
      <p:sp>
        <p:nvSpPr>
          <p:cNvPr id="5" name="Footer Placeholder 4">
            <a:extLst>
              <a:ext uri="{FF2B5EF4-FFF2-40B4-BE49-F238E27FC236}">
                <a16:creationId xmlns:a16="http://schemas.microsoft.com/office/drawing/2014/main" id="{B976DB83-C6BE-6F22-D497-3861CE1653A1}"/>
              </a:ext>
            </a:extLst>
          </p:cNvPr>
          <p:cNvSpPr>
            <a:spLocks noGrp="1"/>
          </p:cNvSpPr>
          <p:nvPr>
            <p:ph type="ftr" sz="quarter" idx="11"/>
          </p:nvPr>
        </p:nvSpPr>
        <p:spPr>
          <a:xfrm>
            <a:off x="3041073" y="6459036"/>
            <a:ext cx="4188119" cy="273052"/>
          </a:xfrm>
        </p:spPr>
        <p:txBody>
          <a:bodyPr anchor="ctr">
            <a:normAutofit/>
          </a:bodyPr>
          <a:lstStyle/>
          <a:p>
            <a:pPr algn="l"/>
            <a:r>
              <a:rPr lang="en-US" dirty="0"/>
              <a:t>Ohio ACTE- Health Sciences Workshop</a:t>
            </a:r>
          </a:p>
        </p:txBody>
      </p:sp>
      <p:sp>
        <p:nvSpPr>
          <p:cNvPr id="3" name="Slide Number Placeholder 2">
            <a:extLst>
              <a:ext uri="{FF2B5EF4-FFF2-40B4-BE49-F238E27FC236}">
                <a16:creationId xmlns:a16="http://schemas.microsoft.com/office/drawing/2014/main" id="{0E6174EC-8EC9-87FE-E849-1A7A6956FA5D}"/>
              </a:ext>
            </a:extLst>
          </p:cNvPr>
          <p:cNvSpPr>
            <a:spLocks noGrp="1"/>
          </p:cNvSpPr>
          <p:nvPr>
            <p:ph type="sldNum" sz="quarter" idx="12"/>
          </p:nvPr>
        </p:nvSpPr>
        <p:spPr>
          <a:xfrm>
            <a:off x="8490857" y="6456111"/>
            <a:ext cx="342900" cy="275977"/>
          </a:xfrm>
        </p:spPr>
        <p:txBody>
          <a:bodyPr anchor="ctr">
            <a:normAutofit/>
          </a:bodyPr>
          <a:lstStyle/>
          <a:p>
            <a:pPr>
              <a:spcAft>
                <a:spcPts val="600"/>
              </a:spcAft>
            </a:pPr>
            <a:fld id="{06A8C956-7F98-419D-9766-136EA2D387DD}" type="slidenum">
              <a:rPr lang="en-US" smtClean="0"/>
              <a:pPr>
                <a:spcAft>
                  <a:spcPts val="600"/>
                </a:spcAft>
              </a:pPr>
              <a:t>13</a:t>
            </a:fld>
            <a:endParaRPr lang="en-US"/>
          </a:p>
        </p:txBody>
      </p:sp>
      <p:sp>
        <p:nvSpPr>
          <p:cNvPr id="7" name="Text Placeholder 6">
            <a:extLst>
              <a:ext uri="{FF2B5EF4-FFF2-40B4-BE49-F238E27FC236}">
                <a16:creationId xmlns:a16="http://schemas.microsoft.com/office/drawing/2014/main" id="{D10E1951-A2BE-71FE-6B48-41A15FC1C6AF}"/>
              </a:ext>
            </a:extLst>
          </p:cNvPr>
          <p:cNvSpPr>
            <a:spLocks noGrp="1"/>
          </p:cNvSpPr>
          <p:nvPr>
            <p:ph type="body" sz="quarter" idx="13"/>
          </p:nvPr>
        </p:nvSpPr>
        <p:spPr>
          <a:xfrm>
            <a:off x="228600" y="1018903"/>
            <a:ext cx="8677275" cy="477388"/>
          </a:xfrm>
        </p:spPr>
        <p:txBody>
          <a:bodyPr>
            <a:normAutofit/>
          </a:bodyPr>
          <a:lstStyle/>
          <a:p>
            <a:pPr>
              <a:lnSpc>
                <a:spcPct val="90000"/>
              </a:lnSpc>
            </a:pPr>
            <a:r>
              <a:rPr lang="en-US" dirty="0"/>
              <a:t>Workforce Projections - 2036</a:t>
            </a:r>
          </a:p>
        </p:txBody>
      </p:sp>
      <p:sp>
        <p:nvSpPr>
          <p:cNvPr id="10" name="TextBox 9">
            <a:extLst>
              <a:ext uri="{FF2B5EF4-FFF2-40B4-BE49-F238E27FC236}">
                <a16:creationId xmlns:a16="http://schemas.microsoft.com/office/drawing/2014/main" id="{F2893579-A529-1AEE-7D2B-AA6C5100848B}"/>
              </a:ext>
            </a:extLst>
          </p:cNvPr>
          <p:cNvSpPr txBox="1"/>
          <p:nvPr/>
        </p:nvSpPr>
        <p:spPr>
          <a:xfrm>
            <a:off x="6095336" y="2347149"/>
            <a:ext cx="1133856" cy="307777"/>
          </a:xfrm>
          <a:prstGeom prst="rect">
            <a:avLst/>
          </a:prstGeom>
          <a:noFill/>
        </p:spPr>
        <p:txBody>
          <a:bodyPr wrap="square" rtlCol="0">
            <a:spAutoFit/>
          </a:bodyPr>
          <a:lstStyle/>
          <a:p>
            <a:r>
              <a:rPr lang="en-US" sz="1400" dirty="0"/>
              <a:t>-1,410 FTE</a:t>
            </a:r>
          </a:p>
        </p:txBody>
      </p:sp>
      <p:sp>
        <p:nvSpPr>
          <p:cNvPr id="11" name="TextBox 10">
            <a:extLst>
              <a:ext uri="{FF2B5EF4-FFF2-40B4-BE49-F238E27FC236}">
                <a16:creationId xmlns:a16="http://schemas.microsoft.com/office/drawing/2014/main" id="{11020CD3-68AE-0D97-77B4-B34ABC5ACE00}"/>
              </a:ext>
            </a:extLst>
          </p:cNvPr>
          <p:cNvSpPr txBox="1"/>
          <p:nvPr/>
        </p:nvSpPr>
        <p:spPr>
          <a:xfrm>
            <a:off x="6726168" y="2927274"/>
            <a:ext cx="1133856" cy="307777"/>
          </a:xfrm>
          <a:prstGeom prst="rect">
            <a:avLst/>
          </a:prstGeom>
          <a:noFill/>
        </p:spPr>
        <p:txBody>
          <a:bodyPr wrap="square" rtlCol="0">
            <a:spAutoFit/>
          </a:bodyPr>
          <a:lstStyle/>
          <a:p>
            <a:r>
              <a:rPr lang="en-US" sz="1400" dirty="0"/>
              <a:t>-360 FTE</a:t>
            </a:r>
          </a:p>
        </p:txBody>
      </p:sp>
      <p:sp>
        <p:nvSpPr>
          <p:cNvPr id="12" name="TextBox 11">
            <a:extLst>
              <a:ext uri="{FF2B5EF4-FFF2-40B4-BE49-F238E27FC236}">
                <a16:creationId xmlns:a16="http://schemas.microsoft.com/office/drawing/2014/main" id="{7855DADD-D914-ADB0-3B8B-1B07C7AF72A6}"/>
              </a:ext>
            </a:extLst>
          </p:cNvPr>
          <p:cNvSpPr txBox="1"/>
          <p:nvPr/>
        </p:nvSpPr>
        <p:spPr>
          <a:xfrm>
            <a:off x="6935438" y="3543315"/>
            <a:ext cx="1135407" cy="307777"/>
          </a:xfrm>
          <a:prstGeom prst="rect">
            <a:avLst/>
          </a:prstGeom>
          <a:noFill/>
        </p:spPr>
        <p:txBody>
          <a:bodyPr wrap="square" rtlCol="0">
            <a:spAutoFit/>
          </a:bodyPr>
          <a:lstStyle/>
          <a:p>
            <a:r>
              <a:rPr lang="en-US" sz="1400" dirty="0"/>
              <a:t>-2,070 FTE</a:t>
            </a:r>
          </a:p>
        </p:txBody>
      </p:sp>
      <p:sp>
        <p:nvSpPr>
          <p:cNvPr id="13" name="TextBox 12">
            <a:extLst>
              <a:ext uri="{FF2B5EF4-FFF2-40B4-BE49-F238E27FC236}">
                <a16:creationId xmlns:a16="http://schemas.microsoft.com/office/drawing/2014/main" id="{9B9ADA21-F18C-87CB-B393-BDAC92B10DE6}"/>
              </a:ext>
            </a:extLst>
          </p:cNvPr>
          <p:cNvSpPr txBox="1"/>
          <p:nvPr/>
        </p:nvSpPr>
        <p:spPr>
          <a:xfrm>
            <a:off x="7600827" y="4113029"/>
            <a:ext cx="1135407" cy="307777"/>
          </a:xfrm>
          <a:prstGeom prst="rect">
            <a:avLst/>
          </a:prstGeom>
          <a:noFill/>
        </p:spPr>
        <p:txBody>
          <a:bodyPr wrap="square" rtlCol="0">
            <a:spAutoFit/>
          </a:bodyPr>
          <a:lstStyle/>
          <a:p>
            <a:r>
              <a:rPr lang="en-US" sz="1400" dirty="0"/>
              <a:t>-170 FTE</a:t>
            </a:r>
          </a:p>
        </p:txBody>
      </p:sp>
      <p:sp>
        <p:nvSpPr>
          <p:cNvPr id="14" name="TextBox 13">
            <a:extLst>
              <a:ext uri="{FF2B5EF4-FFF2-40B4-BE49-F238E27FC236}">
                <a16:creationId xmlns:a16="http://schemas.microsoft.com/office/drawing/2014/main" id="{649E5390-BEB3-2102-1422-778517EBBC59}"/>
              </a:ext>
            </a:extLst>
          </p:cNvPr>
          <p:cNvSpPr txBox="1"/>
          <p:nvPr/>
        </p:nvSpPr>
        <p:spPr>
          <a:xfrm>
            <a:off x="6663949" y="4700641"/>
            <a:ext cx="1873755" cy="307777"/>
          </a:xfrm>
          <a:prstGeom prst="rect">
            <a:avLst/>
          </a:prstGeom>
          <a:solidFill>
            <a:srgbClr val="FFFF00"/>
          </a:solidFill>
        </p:spPr>
        <p:txBody>
          <a:bodyPr wrap="square" rtlCol="0">
            <a:spAutoFit/>
          </a:bodyPr>
          <a:lstStyle/>
          <a:p>
            <a:r>
              <a:rPr lang="en-US" sz="1400" dirty="0"/>
              <a:t>TOTAL -3,620 FTE</a:t>
            </a:r>
          </a:p>
        </p:txBody>
      </p:sp>
      <p:sp>
        <p:nvSpPr>
          <p:cNvPr id="16" name="TextBox 15">
            <a:extLst>
              <a:ext uri="{FF2B5EF4-FFF2-40B4-BE49-F238E27FC236}">
                <a16:creationId xmlns:a16="http://schemas.microsoft.com/office/drawing/2014/main" id="{70E9C93F-E601-4364-5B9F-4E0066A14FCA}"/>
              </a:ext>
            </a:extLst>
          </p:cNvPr>
          <p:cNvSpPr txBox="1"/>
          <p:nvPr/>
        </p:nvSpPr>
        <p:spPr>
          <a:xfrm>
            <a:off x="1641011" y="2347149"/>
            <a:ext cx="2340680" cy="307777"/>
          </a:xfrm>
          <a:prstGeom prst="rect">
            <a:avLst/>
          </a:prstGeom>
          <a:noFill/>
        </p:spPr>
        <p:txBody>
          <a:bodyPr wrap="square" rtlCol="0">
            <a:spAutoFit/>
          </a:bodyPr>
          <a:lstStyle/>
          <a:p>
            <a:r>
              <a:rPr lang="en-US" sz="1400" dirty="0"/>
              <a:t>Family Medicine</a:t>
            </a:r>
          </a:p>
        </p:txBody>
      </p:sp>
      <p:sp>
        <p:nvSpPr>
          <p:cNvPr id="17" name="TextBox 16">
            <a:extLst>
              <a:ext uri="{FF2B5EF4-FFF2-40B4-BE49-F238E27FC236}">
                <a16:creationId xmlns:a16="http://schemas.microsoft.com/office/drawing/2014/main" id="{4C3CECF1-0576-D9AC-F7CE-7C56C58B86F1}"/>
              </a:ext>
            </a:extLst>
          </p:cNvPr>
          <p:cNvSpPr txBox="1"/>
          <p:nvPr/>
        </p:nvSpPr>
        <p:spPr>
          <a:xfrm>
            <a:off x="1641011" y="2927274"/>
            <a:ext cx="2340680" cy="307777"/>
          </a:xfrm>
          <a:prstGeom prst="rect">
            <a:avLst/>
          </a:prstGeom>
          <a:noFill/>
        </p:spPr>
        <p:txBody>
          <a:bodyPr wrap="square" rtlCol="0">
            <a:spAutoFit/>
          </a:bodyPr>
          <a:lstStyle/>
          <a:p>
            <a:r>
              <a:rPr lang="en-US" sz="1400" dirty="0"/>
              <a:t>Hospital Medicine</a:t>
            </a:r>
          </a:p>
        </p:txBody>
      </p:sp>
      <p:sp>
        <p:nvSpPr>
          <p:cNvPr id="18" name="TextBox 17">
            <a:extLst>
              <a:ext uri="{FF2B5EF4-FFF2-40B4-BE49-F238E27FC236}">
                <a16:creationId xmlns:a16="http://schemas.microsoft.com/office/drawing/2014/main" id="{37A6221C-4508-4F39-92AF-D28232A5E567}"/>
              </a:ext>
            </a:extLst>
          </p:cNvPr>
          <p:cNvSpPr txBox="1"/>
          <p:nvPr/>
        </p:nvSpPr>
        <p:spPr>
          <a:xfrm>
            <a:off x="1641011" y="3505937"/>
            <a:ext cx="2340680" cy="307777"/>
          </a:xfrm>
          <a:prstGeom prst="rect">
            <a:avLst/>
          </a:prstGeom>
          <a:noFill/>
        </p:spPr>
        <p:txBody>
          <a:bodyPr wrap="square" rtlCol="0">
            <a:spAutoFit/>
          </a:bodyPr>
          <a:lstStyle/>
          <a:p>
            <a:r>
              <a:rPr lang="en-US" sz="1400" dirty="0"/>
              <a:t>All Primary Care</a:t>
            </a:r>
          </a:p>
        </p:txBody>
      </p:sp>
      <p:sp>
        <p:nvSpPr>
          <p:cNvPr id="19" name="TextBox 18">
            <a:extLst>
              <a:ext uri="{FF2B5EF4-FFF2-40B4-BE49-F238E27FC236}">
                <a16:creationId xmlns:a16="http://schemas.microsoft.com/office/drawing/2014/main" id="{2D48D434-3049-9769-A48D-2FCB9D6F439B}"/>
              </a:ext>
            </a:extLst>
          </p:cNvPr>
          <p:cNvSpPr txBox="1"/>
          <p:nvPr/>
        </p:nvSpPr>
        <p:spPr>
          <a:xfrm>
            <a:off x="1641011" y="4107707"/>
            <a:ext cx="2340680" cy="307777"/>
          </a:xfrm>
          <a:prstGeom prst="rect">
            <a:avLst/>
          </a:prstGeom>
          <a:noFill/>
        </p:spPr>
        <p:txBody>
          <a:bodyPr wrap="square" rtlCol="0">
            <a:spAutoFit/>
          </a:bodyPr>
          <a:lstStyle/>
          <a:p>
            <a:r>
              <a:rPr lang="en-US" sz="1400" dirty="0"/>
              <a:t>OBGYN Medicine</a:t>
            </a:r>
          </a:p>
        </p:txBody>
      </p:sp>
      <p:sp>
        <p:nvSpPr>
          <p:cNvPr id="20" name="TextBox 19">
            <a:extLst>
              <a:ext uri="{FF2B5EF4-FFF2-40B4-BE49-F238E27FC236}">
                <a16:creationId xmlns:a16="http://schemas.microsoft.com/office/drawing/2014/main" id="{C53B3EA8-0CE1-9216-8D33-1F4E1804E292}"/>
              </a:ext>
            </a:extLst>
          </p:cNvPr>
          <p:cNvSpPr txBox="1"/>
          <p:nvPr/>
        </p:nvSpPr>
        <p:spPr>
          <a:xfrm>
            <a:off x="1641011" y="4686370"/>
            <a:ext cx="2340680" cy="307777"/>
          </a:xfrm>
          <a:prstGeom prst="rect">
            <a:avLst/>
          </a:prstGeom>
          <a:noFill/>
        </p:spPr>
        <p:txBody>
          <a:bodyPr wrap="square" rtlCol="0">
            <a:spAutoFit/>
          </a:bodyPr>
          <a:lstStyle/>
          <a:p>
            <a:r>
              <a:rPr lang="en-US" sz="1400" dirty="0"/>
              <a:t>ALL PHYSICIANS</a:t>
            </a:r>
          </a:p>
        </p:txBody>
      </p:sp>
    </p:spTree>
    <p:extLst>
      <p:ext uri="{BB962C8B-B14F-4D97-AF65-F5344CB8AC3E}">
        <p14:creationId xmlns:p14="http://schemas.microsoft.com/office/powerpoint/2010/main" val="38005804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75715-002E-CC98-C165-2D9A1057AA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5842F4-357C-E379-75C3-71564ADB280F}"/>
              </a:ext>
            </a:extLst>
          </p:cNvPr>
          <p:cNvSpPr>
            <a:spLocks noGrp="1"/>
          </p:cNvSpPr>
          <p:nvPr>
            <p:ph type="title"/>
          </p:nvPr>
        </p:nvSpPr>
        <p:spPr>
          <a:xfrm>
            <a:off x="228599" y="204970"/>
            <a:ext cx="8677275" cy="813933"/>
          </a:xfrm>
        </p:spPr>
        <p:txBody>
          <a:bodyPr anchor="ctr">
            <a:normAutofit/>
          </a:bodyPr>
          <a:lstStyle/>
          <a:p>
            <a:r>
              <a:rPr lang="en-US" dirty="0"/>
              <a:t>Nursing</a:t>
            </a:r>
          </a:p>
        </p:txBody>
      </p:sp>
      <p:pic>
        <p:nvPicPr>
          <p:cNvPr id="9" name="Picture 8">
            <a:extLst>
              <a:ext uri="{FF2B5EF4-FFF2-40B4-BE49-F238E27FC236}">
                <a16:creationId xmlns:a16="http://schemas.microsoft.com/office/drawing/2014/main" id="{A0D9873E-93E4-9F5A-5285-2B664ED6EA2C}"/>
              </a:ext>
            </a:extLst>
          </p:cNvPr>
          <p:cNvPicPr>
            <a:picLocks noChangeAspect="1"/>
          </p:cNvPicPr>
          <p:nvPr/>
        </p:nvPicPr>
        <p:blipFill>
          <a:blip r:embed="rId3"/>
          <a:stretch>
            <a:fillRect/>
          </a:stretch>
        </p:blipFill>
        <p:spPr>
          <a:xfrm>
            <a:off x="1557786" y="1690255"/>
            <a:ext cx="7154691" cy="4435908"/>
          </a:xfrm>
          <a:prstGeom prst="rect">
            <a:avLst/>
          </a:prstGeom>
          <a:noFill/>
        </p:spPr>
      </p:pic>
      <p:sp>
        <p:nvSpPr>
          <p:cNvPr id="4" name="Date Placeholder 3">
            <a:extLst>
              <a:ext uri="{FF2B5EF4-FFF2-40B4-BE49-F238E27FC236}">
                <a16:creationId xmlns:a16="http://schemas.microsoft.com/office/drawing/2014/main" id="{9907F851-06D7-8189-9E96-E9CB5D550051}"/>
              </a:ext>
            </a:extLst>
          </p:cNvPr>
          <p:cNvSpPr>
            <a:spLocks noGrp="1"/>
          </p:cNvSpPr>
          <p:nvPr>
            <p:ph type="dt" sz="half" idx="10"/>
          </p:nvPr>
        </p:nvSpPr>
        <p:spPr>
          <a:xfrm>
            <a:off x="7229192" y="6459035"/>
            <a:ext cx="1261665" cy="273053"/>
          </a:xfrm>
        </p:spPr>
        <p:txBody>
          <a:bodyPr anchor="ctr">
            <a:normAutofit/>
          </a:bodyPr>
          <a:lstStyle/>
          <a:p>
            <a:pPr>
              <a:spcAft>
                <a:spcPts val="600"/>
              </a:spcAft>
            </a:pPr>
            <a:r>
              <a:rPr lang="en-US" dirty="0"/>
              <a:t>September 24, 2026</a:t>
            </a:r>
          </a:p>
        </p:txBody>
      </p:sp>
      <p:sp>
        <p:nvSpPr>
          <p:cNvPr id="5" name="Footer Placeholder 4">
            <a:extLst>
              <a:ext uri="{FF2B5EF4-FFF2-40B4-BE49-F238E27FC236}">
                <a16:creationId xmlns:a16="http://schemas.microsoft.com/office/drawing/2014/main" id="{ECD16098-EE7E-D3B6-3B82-7F2721654A01}"/>
              </a:ext>
            </a:extLst>
          </p:cNvPr>
          <p:cNvSpPr>
            <a:spLocks noGrp="1"/>
          </p:cNvSpPr>
          <p:nvPr>
            <p:ph type="ftr" sz="quarter" idx="11"/>
          </p:nvPr>
        </p:nvSpPr>
        <p:spPr>
          <a:xfrm>
            <a:off x="3041073" y="6459036"/>
            <a:ext cx="4188119" cy="273052"/>
          </a:xfrm>
        </p:spPr>
        <p:txBody>
          <a:bodyPr anchor="ctr">
            <a:normAutofit/>
          </a:bodyPr>
          <a:lstStyle/>
          <a:p>
            <a:pPr algn="l"/>
            <a:r>
              <a:rPr lang="en-US" dirty="0"/>
              <a:t>Ohio ACTE- Health Sciences Workshop</a:t>
            </a:r>
          </a:p>
        </p:txBody>
      </p:sp>
      <p:sp>
        <p:nvSpPr>
          <p:cNvPr id="3" name="Slide Number Placeholder 2">
            <a:extLst>
              <a:ext uri="{FF2B5EF4-FFF2-40B4-BE49-F238E27FC236}">
                <a16:creationId xmlns:a16="http://schemas.microsoft.com/office/drawing/2014/main" id="{C720CEF2-CBB7-0AA8-3B42-600070CDCC3D}"/>
              </a:ext>
            </a:extLst>
          </p:cNvPr>
          <p:cNvSpPr>
            <a:spLocks noGrp="1"/>
          </p:cNvSpPr>
          <p:nvPr>
            <p:ph type="sldNum" sz="quarter" idx="12"/>
          </p:nvPr>
        </p:nvSpPr>
        <p:spPr>
          <a:xfrm>
            <a:off x="8490857" y="6456111"/>
            <a:ext cx="342900" cy="275977"/>
          </a:xfrm>
        </p:spPr>
        <p:txBody>
          <a:bodyPr anchor="ctr">
            <a:normAutofit/>
          </a:bodyPr>
          <a:lstStyle/>
          <a:p>
            <a:pPr>
              <a:spcAft>
                <a:spcPts val="600"/>
              </a:spcAft>
            </a:pPr>
            <a:fld id="{06A8C956-7F98-419D-9766-136EA2D387DD}" type="slidenum">
              <a:rPr lang="en-US" smtClean="0"/>
              <a:pPr>
                <a:spcAft>
                  <a:spcPts val="600"/>
                </a:spcAft>
              </a:pPr>
              <a:t>14</a:t>
            </a:fld>
            <a:endParaRPr lang="en-US"/>
          </a:p>
        </p:txBody>
      </p:sp>
      <p:sp>
        <p:nvSpPr>
          <p:cNvPr id="7" name="Text Placeholder 6">
            <a:extLst>
              <a:ext uri="{FF2B5EF4-FFF2-40B4-BE49-F238E27FC236}">
                <a16:creationId xmlns:a16="http://schemas.microsoft.com/office/drawing/2014/main" id="{4B96870F-A076-3C28-1F74-8AF7E14288DB}"/>
              </a:ext>
            </a:extLst>
          </p:cNvPr>
          <p:cNvSpPr>
            <a:spLocks noGrp="1"/>
          </p:cNvSpPr>
          <p:nvPr>
            <p:ph type="body" sz="quarter" idx="13"/>
          </p:nvPr>
        </p:nvSpPr>
        <p:spPr>
          <a:xfrm>
            <a:off x="228600" y="1018903"/>
            <a:ext cx="8677275" cy="477388"/>
          </a:xfrm>
        </p:spPr>
        <p:txBody>
          <a:bodyPr>
            <a:normAutofit/>
          </a:bodyPr>
          <a:lstStyle/>
          <a:p>
            <a:pPr>
              <a:lnSpc>
                <a:spcPct val="90000"/>
              </a:lnSpc>
            </a:pPr>
            <a:r>
              <a:rPr lang="en-US" dirty="0"/>
              <a:t>Workforce Projections - 2036</a:t>
            </a:r>
          </a:p>
        </p:txBody>
      </p:sp>
      <p:sp>
        <p:nvSpPr>
          <p:cNvPr id="10" name="TextBox 9">
            <a:extLst>
              <a:ext uri="{FF2B5EF4-FFF2-40B4-BE49-F238E27FC236}">
                <a16:creationId xmlns:a16="http://schemas.microsoft.com/office/drawing/2014/main" id="{27E51525-BD47-ECE4-02CC-58FA7AF16E4E}"/>
              </a:ext>
            </a:extLst>
          </p:cNvPr>
          <p:cNvSpPr txBox="1"/>
          <p:nvPr/>
        </p:nvSpPr>
        <p:spPr>
          <a:xfrm>
            <a:off x="5751576" y="2340865"/>
            <a:ext cx="987552" cy="307777"/>
          </a:xfrm>
          <a:prstGeom prst="rect">
            <a:avLst/>
          </a:prstGeom>
          <a:noFill/>
        </p:spPr>
        <p:txBody>
          <a:bodyPr wrap="square" rtlCol="0">
            <a:spAutoFit/>
          </a:bodyPr>
          <a:lstStyle/>
          <a:p>
            <a:r>
              <a:rPr lang="en-US" sz="1400" dirty="0"/>
              <a:t>4100 FTE</a:t>
            </a:r>
          </a:p>
        </p:txBody>
      </p:sp>
      <p:sp>
        <p:nvSpPr>
          <p:cNvPr id="11" name="TextBox 10">
            <a:extLst>
              <a:ext uri="{FF2B5EF4-FFF2-40B4-BE49-F238E27FC236}">
                <a16:creationId xmlns:a16="http://schemas.microsoft.com/office/drawing/2014/main" id="{F5C02F50-E182-3BF0-8052-F8BCAE0DCDAB}"/>
              </a:ext>
            </a:extLst>
          </p:cNvPr>
          <p:cNvSpPr txBox="1"/>
          <p:nvPr/>
        </p:nvSpPr>
        <p:spPr>
          <a:xfrm>
            <a:off x="5751576" y="2927274"/>
            <a:ext cx="1133856" cy="307777"/>
          </a:xfrm>
          <a:prstGeom prst="rect">
            <a:avLst/>
          </a:prstGeom>
          <a:noFill/>
        </p:spPr>
        <p:txBody>
          <a:bodyPr wrap="square" rtlCol="0">
            <a:spAutoFit/>
          </a:bodyPr>
          <a:lstStyle/>
          <a:p>
            <a:r>
              <a:rPr lang="en-US" sz="1400" dirty="0"/>
              <a:t>17950 FTE</a:t>
            </a:r>
          </a:p>
        </p:txBody>
      </p:sp>
      <p:sp>
        <p:nvSpPr>
          <p:cNvPr id="12" name="TextBox 11">
            <a:extLst>
              <a:ext uri="{FF2B5EF4-FFF2-40B4-BE49-F238E27FC236}">
                <a16:creationId xmlns:a16="http://schemas.microsoft.com/office/drawing/2014/main" id="{0B6B896F-34C4-32C4-95A5-C6ADCA2A703F}"/>
              </a:ext>
            </a:extLst>
          </p:cNvPr>
          <p:cNvSpPr txBox="1"/>
          <p:nvPr/>
        </p:nvSpPr>
        <p:spPr>
          <a:xfrm>
            <a:off x="7577070" y="3754320"/>
            <a:ext cx="987552" cy="307777"/>
          </a:xfrm>
          <a:prstGeom prst="rect">
            <a:avLst/>
          </a:prstGeom>
          <a:noFill/>
        </p:spPr>
        <p:txBody>
          <a:bodyPr wrap="square" rtlCol="0">
            <a:spAutoFit/>
          </a:bodyPr>
          <a:lstStyle/>
          <a:p>
            <a:r>
              <a:rPr lang="en-US" sz="1400" dirty="0"/>
              <a:t>3030 FTE</a:t>
            </a:r>
          </a:p>
        </p:txBody>
      </p:sp>
      <p:sp>
        <p:nvSpPr>
          <p:cNvPr id="13" name="TextBox 12">
            <a:extLst>
              <a:ext uri="{FF2B5EF4-FFF2-40B4-BE49-F238E27FC236}">
                <a16:creationId xmlns:a16="http://schemas.microsoft.com/office/drawing/2014/main" id="{46778EDC-E869-F4F3-42D9-DBCB13D87650}"/>
              </a:ext>
            </a:extLst>
          </p:cNvPr>
          <p:cNvSpPr txBox="1"/>
          <p:nvPr/>
        </p:nvSpPr>
        <p:spPr>
          <a:xfrm>
            <a:off x="7577069" y="4385879"/>
            <a:ext cx="1135407" cy="307777"/>
          </a:xfrm>
          <a:prstGeom prst="rect">
            <a:avLst/>
          </a:prstGeom>
          <a:noFill/>
        </p:spPr>
        <p:txBody>
          <a:bodyPr wrap="square" rtlCol="0">
            <a:spAutoFit/>
          </a:bodyPr>
          <a:lstStyle/>
          <a:p>
            <a:r>
              <a:rPr lang="en-US" sz="1400" dirty="0"/>
              <a:t>15330 FTE</a:t>
            </a:r>
          </a:p>
        </p:txBody>
      </p:sp>
      <p:sp>
        <p:nvSpPr>
          <p:cNvPr id="14" name="TextBox 13">
            <a:extLst>
              <a:ext uri="{FF2B5EF4-FFF2-40B4-BE49-F238E27FC236}">
                <a16:creationId xmlns:a16="http://schemas.microsoft.com/office/drawing/2014/main" id="{152FAABD-4C5C-9CF3-3133-EC9261834EBA}"/>
              </a:ext>
            </a:extLst>
          </p:cNvPr>
          <p:cNvSpPr txBox="1"/>
          <p:nvPr/>
        </p:nvSpPr>
        <p:spPr>
          <a:xfrm>
            <a:off x="8070846" y="5543442"/>
            <a:ext cx="987552" cy="307777"/>
          </a:xfrm>
          <a:prstGeom prst="rect">
            <a:avLst/>
          </a:prstGeom>
          <a:noFill/>
        </p:spPr>
        <p:txBody>
          <a:bodyPr wrap="square" rtlCol="0">
            <a:spAutoFit/>
          </a:bodyPr>
          <a:lstStyle/>
          <a:p>
            <a:r>
              <a:rPr lang="en-US" sz="1400" dirty="0"/>
              <a:t>3960 FTE</a:t>
            </a:r>
          </a:p>
        </p:txBody>
      </p:sp>
      <p:sp>
        <p:nvSpPr>
          <p:cNvPr id="15" name="Text Placeholder 6">
            <a:extLst>
              <a:ext uri="{FF2B5EF4-FFF2-40B4-BE49-F238E27FC236}">
                <a16:creationId xmlns:a16="http://schemas.microsoft.com/office/drawing/2014/main" id="{E8C69387-0C5A-513B-F0C5-4C04D887E87B}"/>
              </a:ext>
            </a:extLst>
          </p:cNvPr>
          <p:cNvSpPr txBox="1">
            <a:spLocks/>
          </p:cNvSpPr>
          <p:nvPr/>
        </p:nvSpPr>
        <p:spPr>
          <a:xfrm>
            <a:off x="7241790" y="1868689"/>
            <a:ext cx="1816608" cy="1214280"/>
          </a:xfrm>
          <a:prstGeom prst="rect">
            <a:avLst/>
          </a:prstGeom>
        </p:spPr>
        <p:txBody>
          <a:bodyPr vert="horz" lIns="91440" tIns="45720" rIns="91440" bIns="45720" rtlCol="0">
            <a:normAutofit lnSpcReduction="10000"/>
          </a:bodyPr>
          <a:lstStyle>
            <a:lvl1pPr marL="0" indent="0" algn="ctr" defTabSz="457200" rtl="0" eaLnBrk="1" latinLnBrk="0" hangingPunct="1">
              <a:spcBef>
                <a:spcPct val="20000"/>
              </a:spcBef>
              <a:buFont typeface="Arial"/>
              <a:buNone/>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90000"/>
              </a:lnSpc>
            </a:pPr>
            <a:r>
              <a:rPr lang="en-US" dirty="0"/>
              <a:t>44,370 Nursing FTE</a:t>
            </a:r>
          </a:p>
        </p:txBody>
      </p:sp>
    </p:spTree>
    <p:extLst>
      <p:ext uri="{BB962C8B-B14F-4D97-AF65-F5344CB8AC3E}">
        <p14:creationId xmlns:p14="http://schemas.microsoft.com/office/powerpoint/2010/main" val="222878625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Kelsey Brown, BSN, RN</a:t>
            </a:r>
          </a:p>
        </p:txBody>
      </p:sp>
      <p:sp>
        <p:nvSpPr>
          <p:cNvPr id="3" name="Text Placeholder 2"/>
          <p:cNvSpPr>
            <a:spLocks noGrp="1"/>
          </p:cNvSpPr>
          <p:nvPr>
            <p:ph type="body" sz="quarter" idx="11"/>
          </p:nvPr>
        </p:nvSpPr>
        <p:spPr/>
        <p:txBody>
          <a:bodyPr/>
          <a:lstStyle/>
          <a:p>
            <a:r>
              <a:rPr lang="en-US" dirty="0"/>
              <a:t>Associate Vice President, Strategic Programs</a:t>
            </a:r>
          </a:p>
        </p:txBody>
      </p:sp>
      <p:sp>
        <p:nvSpPr>
          <p:cNvPr id="4" name="Text Placeholder 3"/>
          <p:cNvSpPr>
            <a:spLocks noGrp="1"/>
          </p:cNvSpPr>
          <p:nvPr>
            <p:ph type="body" sz="quarter" idx="12"/>
          </p:nvPr>
        </p:nvSpPr>
        <p:spPr/>
        <p:txBody>
          <a:bodyPr/>
          <a:lstStyle/>
          <a:p>
            <a:r>
              <a:rPr lang="en-US" dirty="0"/>
              <a:t>Kelsey.Brown@ohiohospitals.org</a:t>
            </a:r>
          </a:p>
        </p:txBody>
      </p:sp>
      <p:sp>
        <p:nvSpPr>
          <p:cNvPr id="5" name="Content Placeholder 4"/>
          <p:cNvSpPr>
            <a:spLocks noGrp="1"/>
          </p:cNvSpPr>
          <p:nvPr>
            <p:ph sz="quarter" idx="13"/>
          </p:nvPr>
        </p:nvSpPr>
        <p:spPr/>
        <p:txBody>
          <a:bodyPr/>
          <a:lstStyle/>
          <a:p>
            <a:r>
              <a:rPr lang="en-US" sz="1400" b="0" dirty="0"/>
              <a:t>Ryan Everett, MPH</a:t>
            </a:r>
          </a:p>
        </p:txBody>
      </p:sp>
      <p:sp>
        <p:nvSpPr>
          <p:cNvPr id="6" name="Content Placeholder 5"/>
          <p:cNvSpPr>
            <a:spLocks noGrp="1"/>
          </p:cNvSpPr>
          <p:nvPr>
            <p:ph sz="quarter" idx="14"/>
          </p:nvPr>
        </p:nvSpPr>
        <p:spPr/>
        <p:txBody>
          <a:bodyPr/>
          <a:lstStyle/>
          <a:p>
            <a:r>
              <a:rPr lang="en-US" sz="1400" b="0" dirty="0"/>
              <a:t>Director, Health Strategy</a:t>
            </a:r>
          </a:p>
        </p:txBody>
      </p:sp>
      <p:sp>
        <p:nvSpPr>
          <p:cNvPr id="7" name="Content Placeholder 6"/>
          <p:cNvSpPr>
            <a:spLocks noGrp="1"/>
          </p:cNvSpPr>
          <p:nvPr>
            <p:ph sz="quarter" idx="15"/>
          </p:nvPr>
        </p:nvSpPr>
        <p:spPr/>
        <p:txBody>
          <a:bodyPr/>
          <a:lstStyle/>
          <a:p>
            <a:r>
              <a:rPr lang="en-US" sz="1400" b="0" dirty="0"/>
              <a:t>Ryan.Everett@ohiohospitals.org</a:t>
            </a:r>
          </a:p>
        </p:txBody>
      </p:sp>
    </p:spTree>
    <p:extLst>
      <p:ext uri="{BB962C8B-B14F-4D97-AF65-F5344CB8AC3E}">
        <p14:creationId xmlns:p14="http://schemas.microsoft.com/office/powerpoint/2010/main" val="31838692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Presentation Title (Dark)">
  <a:themeElements>
    <a:clrScheme name="OHA Style Guide">
      <a:dk1>
        <a:srgbClr val="000000"/>
      </a:dk1>
      <a:lt1>
        <a:sysClr val="window" lastClr="FFFFFF"/>
      </a:lt1>
      <a:dk2>
        <a:srgbClr val="3F3F3F"/>
      </a:dk2>
      <a:lt2>
        <a:srgbClr val="FCFCFC"/>
      </a:lt2>
      <a:accent1>
        <a:srgbClr val="006699"/>
      </a:accent1>
      <a:accent2>
        <a:srgbClr val="F6343E"/>
      </a:accent2>
      <a:accent3>
        <a:srgbClr val="2FC3C1"/>
      </a:accent3>
      <a:accent4>
        <a:srgbClr val="FF9966"/>
      </a:accent4>
      <a:accent5>
        <a:srgbClr val="7F7F7F"/>
      </a:accent5>
      <a:accent6>
        <a:srgbClr val="CCCC99"/>
      </a:accent6>
      <a:hlink>
        <a:srgbClr val="009385"/>
      </a:hlink>
      <a:folHlink>
        <a:srgbClr val="B3B10D"/>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losing Slide">
  <a:themeElements>
    <a:clrScheme name="OHA Style Guide">
      <a:dk1>
        <a:srgbClr val="000000"/>
      </a:dk1>
      <a:lt1>
        <a:sysClr val="window" lastClr="FFFFFF"/>
      </a:lt1>
      <a:dk2>
        <a:srgbClr val="3F3F3F"/>
      </a:dk2>
      <a:lt2>
        <a:srgbClr val="FCFCFC"/>
      </a:lt2>
      <a:accent1>
        <a:srgbClr val="006699"/>
      </a:accent1>
      <a:accent2>
        <a:srgbClr val="F6343E"/>
      </a:accent2>
      <a:accent3>
        <a:srgbClr val="2FC3C1"/>
      </a:accent3>
      <a:accent4>
        <a:srgbClr val="FF9966"/>
      </a:accent4>
      <a:accent5>
        <a:srgbClr val="7F7F7F"/>
      </a:accent5>
      <a:accent6>
        <a:srgbClr val="CCCC99"/>
      </a:accent6>
      <a:hlink>
        <a:srgbClr val="009385"/>
      </a:hlink>
      <a:folHlink>
        <a:srgbClr val="B3B10D"/>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HA Light Theme">
  <a:themeElements>
    <a:clrScheme name="OHA Style Guide">
      <a:dk1>
        <a:srgbClr val="000000"/>
      </a:dk1>
      <a:lt1>
        <a:sysClr val="window" lastClr="FFFFFF"/>
      </a:lt1>
      <a:dk2>
        <a:srgbClr val="3F3F3F"/>
      </a:dk2>
      <a:lt2>
        <a:srgbClr val="FCFCFC"/>
      </a:lt2>
      <a:accent1>
        <a:srgbClr val="006699"/>
      </a:accent1>
      <a:accent2>
        <a:srgbClr val="F6343E"/>
      </a:accent2>
      <a:accent3>
        <a:srgbClr val="2FC3C1"/>
      </a:accent3>
      <a:accent4>
        <a:srgbClr val="FF9966"/>
      </a:accent4>
      <a:accent5>
        <a:srgbClr val="7F7F7F"/>
      </a:accent5>
      <a:accent6>
        <a:srgbClr val="CCCC99"/>
      </a:accent6>
      <a:hlink>
        <a:srgbClr val="009385"/>
      </a:hlink>
      <a:folHlink>
        <a:srgbClr val="B3B10D"/>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HA Dark Theme">
  <a:themeElements>
    <a:clrScheme name="OHA Style Guide">
      <a:dk1>
        <a:srgbClr val="000000"/>
      </a:dk1>
      <a:lt1>
        <a:sysClr val="window" lastClr="FFFFFF"/>
      </a:lt1>
      <a:dk2>
        <a:srgbClr val="3F3F3F"/>
      </a:dk2>
      <a:lt2>
        <a:srgbClr val="FCFCFC"/>
      </a:lt2>
      <a:accent1>
        <a:srgbClr val="006699"/>
      </a:accent1>
      <a:accent2>
        <a:srgbClr val="F6343E"/>
      </a:accent2>
      <a:accent3>
        <a:srgbClr val="2FC3C1"/>
      </a:accent3>
      <a:accent4>
        <a:srgbClr val="FF9966"/>
      </a:accent4>
      <a:accent5>
        <a:srgbClr val="7F7F7F"/>
      </a:accent5>
      <a:accent6>
        <a:srgbClr val="CCCC99"/>
      </a:accent6>
      <a:hlink>
        <a:srgbClr val="009385"/>
      </a:hlink>
      <a:folHlink>
        <a:srgbClr val="B3B10D"/>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_OHA Dark Theme">
  <a:themeElements>
    <a:clrScheme name="OHA Style Guide">
      <a:dk1>
        <a:srgbClr val="000000"/>
      </a:dk1>
      <a:lt1>
        <a:sysClr val="window" lastClr="FFFFFF"/>
      </a:lt1>
      <a:dk2>
        <a:srgbClr val="3F3F3F"/>
      </a:dk2>
      <a:lt2>
        <a:srgbClr val="FCFCFC"/>
      </a:lt2>
      <a:accent1>
        <a:srgbClr val="006699"/>
      </a:accent1>
      <a:accent2>
        <a:srgbClr val="F6343E"/>
      </a:accent2>
      <a:accent3>
        <a:srgbClr val="2FC3C1"/>
      </a:accent3>
      <a:accent4>
        <a:srgbClr val="FF9966"/>
      </a:accent4>
      <a:accent5>
        <a:srgbClr val="7F7F7F"/>
      </a:accent5>
      <a:accent6>
        <a:srgbClr val="CCCC99"/>
      </a:accent6>
      <a:hlink>
        <a:srgbClr val="009385"/>
      </a:hlink>
      <a:folHlink>
        <a:srgbClr val="B3B10D"/>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0e5afa5-9722-4087-bcee-aea31418f4e2">
      <Terms xmlns="http://schemas.microsoft.com/office/infopath/2007/PartnerControls"/>
    </lcf76f155ced4ddcb4097134ff3c332f>
    <TaxCatchAll xmlns="0bc99fef-b4fb-498b-82bb-0722c514b7d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21DF7C0972375468C3E0C611D542B95" ma:contentTypeVersion="14" ma:contentTypeDescription="Create a new document." ma:contentTypeScope="" ma:versionID="38f203fce04a23cd4787f2968afef823">
  <xsd:schema xmlns:xsd="http://www.w3.org/2001/XMLSchema" xmlns:xs="http://www.w3.org/2001/XMLSchema" xmlns:p="http://schemas.microsoft.com/office/2006/metadata/properties" xmlns:ns2="00e5afa5-9722-4087-bcee-aea31418f4e2" xmlns:ns3="0bc99fef-b4fb-498b-82bb-0722c514b7d3" targetNamespace="http://schemas.microsoft.com/office/2006/metadata/properties" ma:root="true" ma:fieldsID="41028d0ce6e1ba890f023afcf1a49de3" ns2:_="" ns3:_="">
    <xsd:import namespace="00e5afa5-9722-4087-bcee-aea31418f4e2"/>
    <xsd:import namespace="0bc99fef-b4fb-498b-82bb-0722c514b7d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e5afa5-9722-4087-bcee-aea31418f4e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e706abb-92b3-4036-b3a6-3148dea01987"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c99fef-b4fb-498b-82bb-0722c514b7d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4834fc6-9dbe-45bb-a0b2-78b9a65ee5e7}" ma:internalName="TaxCatchAll" ma:showField="CatchAllData" ma:web="0bc99fef-b4fb-498b-82bb-0722c514b7d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44A2A5B-3E44-484D-B466-D4EF2678B798}">
  <ds:schemaRefs>
    <ds:schemaRef ds:uri="http://schemas.microsoft.com/office/2006/metadata/properties"/>
    <ds:schemaRef ds:uri="http://schemas.microsoft.com/office/infopath/2007/PartnerControls"/>
    <ds:schemaRef ds:uri="00e5afa5-9722-4087-bcee-aea31418f4e2"/>
    <ds:schemaRef ds:uri="0bc99fef-b4fb-498b-82bb-0722c514b7d3"/>
  </ds:schemaRefs>
</ds:datastoreItem>
</file>

<file path=customXml/itemProps2.xml><?xml version="1.0" encoding="utf-8"?>
<ds:datastoreItem xmlns:ds="http://schemas.openxmlformats.org/officeDocument/2006/customXml" ds:itemID="{B35F4426-4427-4F99-8D54-EBE2A1EFAD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e5afa5-9722-4087-bcee-aea31418f4e2"/>
    <ds:schemaRef ds:uri="0bc99fef-b4fb-498b-82bb-0722c514b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FF8AF00-09D4-4FE9-A9AE-C62C8493B4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1115</TotalTime>
  <Words>1310</Words>
  <Application>Microsoft Office PowerPoint</Application>
  <PresentationFormat>On-screen Show (4:3)</PresentationFormat>
  <Paragraphs>223</Paragraphs>
  <Slides>15</Slides>
  <Notes>7</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15</vt:i4>
      </vt:variant>
    </vt:vector>
  </HeadingPairs>
  <TitlesOfParts>
    <vt:vector size="29" baseType="lpstr">
      <vt:lpstr>Aptos</vt:lpstr>
      <vt:lpstr>Aptos    </vt:lpstr>
      <vt:lpstr>Arial</vt:lpstr>
      <vt:lpstr>Calibri</vt:lpstr>
      <vt:lpstr>Century Gothic</vt:lpstr>
      <vt:lpstr>Poppins</vt:lpstr>
      <vt:lpstr>Poppins ExtraBold</vt:lpstr>
      <vt:lpstr>Poppins Light</vt:lpstr>
      <vt:lpstr>Wingdings</vt:lpstr>
      <vt:lpstr>Presentation Title (Dark)</vt:lpstr>
      <vt:lpstr>Closing Slide</vt:lpstr>
      <vt:lpstr>OHA Light Theme</vt:lpstr>
      <vt:lpstr>OHA Dark Theme</vt:lpstr>
      <vt:lpstr>1_OHA Dark Theme</vt:lpstr>
      <vt:lpstr>OHA Workforce Priorities: Strategic Planning &amp; Member Support</vt:lpstr>
      <vt:lpstr>PowerPoint Presentation</vt:lpstr>
      <vt:lpstr>PowerPoint Presentation</vt:lpstr>
      <vt:lpstr>Workforce advisory committee</vt:lpstr>
      <vt:lpstr>workforce advisory committee</vt:lpstr>
      <vt:lpstr>Workforce advisory committee</vt:lpstr>
      <vt:lpstr>Workforce advisory committee</vt:lpstr>
      <vt:lpstr>Workforce subcommittees</vt:lpstr>
      <vt:lpstr>Workforce subcommittees</vt:lpstr>
      <vt:lpstr>Workforce</vt:lpstr>
      <vt:lpstr>Ohio Data – 2036 Projections</vt:lpstr>
      <vt:lpstr>Adequacy – Allied Health</vt:lpstr>
      <vt:lpstr>Physicians</vt:lpstr>
      <vt:lpstr>Nursing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BASE</dc:creator>
  <cp:lastModifiedBy>Kelsey Brown</cp:lastModifiedBy>
  <cp:revision>111</cp:revision>
  <cp:lastPrinted>2024-03-07T20:57:44Z</cp:lastPrinted>
  <dcterms:created xsi:type="dcterms:W3CDTF">2015-02-17T15:01:41Z</dcterms:created>
  <dcterms:modified xsi:type="dcterms:W3CDTF">2026-09-22T13:57:08Z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0x010100321DF7C0972375468C3E0C611D542B95</vt:lpwstr>
  </property>
  <property fmtid="{D5CDD505-2E9C-101B-9397-08002B2CF9AE}" pid="3" name="MediaServiceImageTags">
    <vt:lpwstr/>
  </property>
</Properties>
</file>